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3"/>
  </p:notesMasterIdLst>
  <p:sldIdLst>
    <p:sldId id="296" r:id="rId2"/>
    <p:sldId id="257" r:id="rId3"/>
    <p:sldId id="258" r:id="rId4"/>
    <p:sldId id="259" r:id="rId5"/>
    <p:sldId id="260" r:id="rId6"/>
    <p:sldId id="261" r:id="rId7"/>
    <p:sldId id="263" r:id="rId8"/>
    <p:sldId id="264" r:id="rId9"/>
    <p:sldId id="265" r:id="rId10"/>
    <p:sldId id="266" r:id="rId11"/>
    <p:sldId id="267" r:id="rId12"/>
    <p:sldId id="268" r:id="rId13"/>
    <p:sldId id="278" r:id="rId14"/>
    <p:sldId id="281" r:id="rId15"/>
    <p:sldId id="294" r:id="rId16"/>
    <p:sldId id="295" r:id="rId17"/>
    <p:sldId id="291" r:id="rId18"/>
    <p:sldId id="288" r:id="rId19"/>
    <p:sldId id="290" r:id="rId20"/>
    <p:sldId id="292" r:id="rId21"/>
    <p:sldId id="29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3BC5"/>
    <a:srgbClr val="DD9F43"/>
    <a:srgbClr val="CA8E36"/>
    <a:srgbClr val="B88C00"/>
    <a:srgbClr val="002060"/>
    <a:srgbClr val="4A3C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thravathi S" userId="b30c3150b1c7e5fb" providerId="LiveId" clId="{7EABDE78-DE65-4165-BA64-D1D11EEDBCBD}"/>
    <pc:docChg chg="undo custSel delSld modSld">
      <pc:chgData name="Nethravathi S" userId="b30c3150b1c7e5fb" providerId="LiveId" clId="{7EABDE78-DE65-4165-BA64-D1D11EEDBCBD}" dt="2021-12-27T08:01:58.169" v="2320" actId="14100"/>
      <pc:docMkLst>
        <pc:docMk/>
      </pc:docMkLst>
      <pc:sldChg chg="addSp delSp modSp mod setBg">
        <pc:chgData name="Nethravathi S" userId="b30c3150b1c7e5fb" providerId="LiveId" clId="{7EABDE78-DE65-4165-BA64-D1D11EEDBCBD}" dt="2021-12-26T09:01:28.910" v="1797" actId="207"/>
        <pc:sldMkLst>
          <pc:docMk/>
          <pc:sldMk cId="2107666072" sldId="256"/>
        </pc:sldMkLst>
        <pc:spChg chg="del mod">
          <ac:chgData name="Nethravathi S" userId="b30c3150b1c7e5fb" providerId="LiveId" clId="{7EABDE78-DE65-4165-BA64-D1D11EEDBCBD}" dt="2021-12-25T07:02:17.242" v="28" actId="478"/>
          <ac:spMkLst>
            <pc:docMk/>
            <pc:sldMk cId="2107666072" sldId="256"/>
            <ac:spMk id="8" creationId="{BD68A999-4618-489E-AA36-C98A82F02328}"/>
          </ac:spMkLst>
        </pc:spChg>
        <pc:spChg chg="add mod">
          <ac:chgData name="Nethravathi S" userId="b30c3150b1c7e5fb" providerId="LiveId" clId="{7EABDE78-DE65-4165-BA64-D1D11EEDBCBD}" dt="2021-12-26T09:01:28.910" v="1797" actId="207"/>
          <ac:spMkLst>
            <pc:docMk/>
            <pc:sldMk cId="2107666072" sldId="256"/>
            <ac:spMk id="10" creationId="{0F6FB420-9CE0-4569-A688-35B31D228BAB}"/>
          </ac:spMkLst>
        </pc:spChg>
        <pc:spChg chg="add del mod">
          <ac:chgData name="Nethravathi S" userId="b30c3150b1c7e5fb" providerId="LiveId" clId="{7EABDE78-DE65-4165-BA64-D1D11EEDBCBD}" dt="2021-12-25T07:11:38.632" v="101" actId="478"/>
          <ac:spMkLst>
            <pc:docMk/>
            <pc:sldMk cId="2107666072" sldId="256"/>
            <ac:spMk id="12" creationId="{AE9C5F80-4F95-4B82-8483-498B373FDD39}"/>
          </ac:spMkLst>
        </pc:spChg>
        <pc:spChg chg="del mod">
          <ac:chgData name="Nethravathi S" userId="b30c3150b1c7e5fb" providerId="LiveId" clId="{7EABDE78-DE65-4165-BA64-D1D11EEDBCBD}" dt="2021-12-25T07:03:45.937" v="44" actId="478"/>
          <ac:spMkLst>
            <pc:docMk/>
            <pc:sldMk cId="2107666072" sldId="256"/>
            <ac:spMk id="13" creationId="{25C3F461-4537-432D-9499-912611C87F86}"/>
          </ac:spMkLst>
        </pc:spChg>
        <pc:spChg chg="add mod">
          <ac:chgData name="Nethravathi S" userId="b30c3150b1c7e5fb" providerId="LiveId" clId="{7EABDE78-DE65-4165-BA64-D1D11EEDBCBD}" dt="2021-12-25T07:12:30.912" v="112" actId="207"/>
          <ac:spMkLst>
            <pc:docMk/>
            <pc:sldMk cId="2107666072" sldId="256"/>
            <ac:spMk id="20" creationId="{8FF2CC88-904E-43D8-8A8A-7BA37635FBBD}"/>
          </ac:spMkLst>
        </pc:spChg>
        <pc:picChg chg="add del mod">
          <ac:chgData name="Nethravathi S" userId="b30c3150b1c7e5fb" providerId="LiveId" clId="{7EABDE78-DE65-4165-BA64-D1D11EEDBCBD}" dt="2021-12-25T06:54:40.193" v="24" actId="478"/>
          <ac:picMkLst>
            <pc:docMk/>
            <pc:sldMk cId="2107666072" sldId="256"/>
            <ac:picMk id="3" creationId="{62D7BB5D-E892-4DEE-B566-4E94542B3D03}"/>
          </ac:picMkLst>
        </pc:picChg>
        <pc:picChg chg="del">
          <ac:chgData name="Nethravathi S" userId="b30c3150b1c7e5fb" providerId="LiveId" clId="{7EABDE78-DE65-4165-BA64-D1D11EEDBCBD}" dt="2021-12-25T06:53:28.538" v="18" actId="478"/>
          <ac:picMkLst>
            <pc:docMk/>
            <pc:sldMk cId="2107666072" sldId="256"/>
            <ac:picMk id="4" creationId="{DD785577-5545-4173-956E-812EFC091BD0}"/>
          </ac:picMkLst>
        </pc:picChg>
        <pc:picChg chg="add del mod">
          <ac:chgData name="Nethravathi S" userId="b30c3150b1c7e5fb" providerId="LiveId" clId="{7EABDE78-DE65-4165-BA64-D1D11EEDBCBD}" dt="2021-12-25T07:02:07.441" v="26" actId="478"/>
          <ac:picMkLst>
            <pc:docMk/>
            <pc:sldMk cId="2107666072" sldId="256"/>
            <ac:picMk id="6" creationId="{F1090E26-EFFD-4CAC-A69D-01307A68437C}"/>
          </ac:picMkLst>
        </pc:picChg>
        <pc:picChg chg="add del mod">
          <ac:chgData name="Nethravathi S" userId="b30c3150b1c7e5fb" providerId="LiveId" clId="{7EABDE78-DE65-4165-BA64-D1D11EEDBCBD}" dt="2021-12-25T07:08:35.115" v="70" actId="478"/>
          <ac:picMkLst>
            <pc:docMk/>
            <pc:sldMk cId="2107666072" sldId="256"/>
            <ac:picMk id="14" creationId="{9C781B02-8EA0-4F33-BB89-D580158D38B2}"/>
          </ac:picMkLst>
        </pc:picChg>
        <pc:picChg chg="add del mod">
          <ac:chgData name="Nethravathi S" userId="b30c3150b1c7e5fb" providerId="LiveId" clId="{7EABDE78-DE65-4165-BA64-D1D11EEDBCBD}" dt="2021-12-25T07:08:47.615" v="73" actId="478"/>
          <ac:picMkLst>
            <pc:docMk/>
            <pc:sldMk cId="2107666072" sldId="256"/>
            <ac:picMk id="16" creationId="{BA10E022-E1C4-4884-8BFA-488E18655535}"/>
          </ac:picMkLst>
        </pc:picChg>
        <pc:picChg chg="add del mod">
          <ac:chgData name="Nethravathi S" userId="b30c3150b1c7e5fb" providerId="LiveId" clId="{7EABDE78-DE65-4165-BA64-D1D11EEDBCBD}" dt="2021-12-25T07:10:50.320" v="91" actId="478"/>
          <ac:picMkLst>
            <pc:docMk/>
            <pc:sldMk cId="2107666072" sldId="256"/>
            <ac:picMk id="18" creationId="{B09961BB-2942-4268-A7F9-39CE03EABCF9}"/>
          </ac:picMkLst>
        </pc:picChg>
      </pc:sldChg>
      <pc:sldChg chg="modSp mod">
        <pc:chgData name="Nethravathi S" userId="b30c3150b1c7e5fb" providerId="LiveId" clId="{7EABDE78-DE65-4165-BA64-D1D11EEDBCBD}" dt="2021-12-27T07:38:42.781" v="2032" actId="20577"/>
        <pc:sldMkLst>
          <pc:docMk/>
          <pc:sldMk cId="1261957284" sldId="257"/>
        </pc:sldMkLst>
        <pc:spChg chg="mod">
          <ac:chgData name="Nethravathi S" userId="b30c3150b1c7e5fb" providerId="LiveId" clId="{7EABDE78-DE65-4165-BA64-D1D11EEDBCBD}" dt="2021-12-27T07:38:42.781" v="2032" actId="20577"/>
          <ac:spMkLst>
            <pc:docMk/>
            <pc:sldMk cId="1261957284" sldId="257"/>
            <ac:spMk id="4" creationId="{1D69BC16-2377-431A-A8AD-94A3F32FD7C6}"/>
          </ac:spMkLst>
        </pc:spChg>
      </pc:sldChg>
      <pc:sldChg chg="addSp delSp modSp mod">
        <pc:chgData name="Nethravathi S" userId="b30c3150b1c7e5fb" providerId="LiveId" clId="{7EABDE78-DE65-4165-BA64-D1D11EEDBCBD}" dt="2021-12-25T07:47:24.225" v="159" actId="113"/>
        <pc:sldMkLst>
          <pc:docMk/>
          <pc:sldMk cId="230426747" sldId="258"/>
        </pc:sldMkLst>
        <pc:spChg chg="mod">
          <ac:chgData name="Nethravathi S" userId="b30c3150b1c7e5fb" providerId="LiveId" clId="{7EABDE78-DE65-4165-BA64-D1D11EEDBCBD}" dt="2021-12-25T07:47:24.225" v="159" actId="113"/>
          <ac:spMkLst>
            <pc:docMk/>
            <pc:sldMk cId="230426747" sldId="258"/>
            <ac:spMk id="2" creationId="{FCDFAA4D-CA8D-4E2B-9158-2963B785BBEC}"/>
          </ac:spMkLst>
        </pc:spChg>
        <pc:spChg chg="mod">
          <ac:chgData name="Nethravathi S" userId="b30c3150b1c7e5fb" providerId="LiveId" clId="{7EABDE78-DE65-4165-BA64-D1D11EEDBCBD}" dt="2021-12-25T07:34:08.702" v="142" actId="20577"/>
          <ac:spMkLst>
            <pc:docMk/>
            <pc:sldMk cId="230426747" sldId="258"/>
            <ac:spMk id="3" creationId="{75D42639-49F9-4D23-AC89-B00ED3A75D8B}"/>
          </ac:spMkLst>
        </pc:spChg>
        <pc:spChg chg="add mod">
          <ac:chgData name="Nethravathi S" userId="b30c3150b1c7e5fb" providerId="LiveId" clId="{7EABDE78-DE65-4165-BA64-D1D11EEDBCBD}" dt="2021-12-25T07:34:47.767" v="156" actId="20577"/>
          <ac:spMkLst>
            <pc:docMk/>
            <pc:sldMk cId="230426747" sldId="258"/>
            <ac:spMk id="11" creationId="{8F35A33B-55C9-4E9D-BDA6-85F3FBAD680F}"/>
          </ac:spMkLst>
        </pc:spChg>
        <pc:picChg chg="add del mod">
          <ac:chgData name="Nethravathi S" userId="b30c3150b1c7e5fb" providerId="LiveId" clId="{7EABDE78-DE65-4165-BA64-D1D11EEDBCBD}" dt="2021-12-25T07:33:07.668" v="128" actId="478"/>
          <ac:picMkLst>
            <pc:docMk/>
            <pc:sldMk cId="230426747" sldId="258"/>
            <ac:picMk id="5" creationId="{F7862B78-6D71-423B-87FD-5418DF96AF68}"/>
          </ac:picMkLst>
        </pc:picChg>
        <pc:picChg chg="add mod">
          <ac:chgData name="Nethravathi S" userId="b30c3150b1c7e5fb" providerId="LiveId" clId="{7EABDE78-DE65-4165-BA64-D1D11EEDBCBD}" dt="2021-12-25T07:34:28.011" v="148" actId="14100"/>
          <ac:picMkLst>
            <pc:docMk/>
            <pc:sldMk cId="230426747" sldId="258"/>
            <ac:picMk id="7" creationId="{328F1CA8-312F-4B2D-8994-51BCA3AAB774}"/>
          </ac:picMkLst>
        </pc:picChg>
        <pc:picChg chg="add del mod">
          <ac:chgData name="Nethravathi S" userId="b30c3150b1c7e5fb" providerId="LiveId" clId="{7EABDE78-DE65-4165-BA64-D1D11EEDBCBD}" dt="2021-12-25T07:33:42.236" v="137" actId="478"/>
          <ac:picMkLst>
            <pc:docMk/>
            <pc:sldMk cId="230426747" sldId="258"/>
            <ac:picMk id="9" creationId="{F6290ABB-CFC6-46EE-B411-8F07BDF4D0CE}"/>
          </ac:picMkLst>
        </pc:picChg>
      </pc:sldChg>
      <pc:sldChg chg="addSp delSp modSp mod">
        <pc:chgData name="Nethravathi S" userId="b30c3150b1c7e5fb" providerId="LiveId" clId="{7EABDE78-DE65-4165-BA64-D1D11EEDBCBD}" dt="2021-12-25T07:51:04.247" v="213" actId="20577"/>
        <pc:sldMkLst>
          <pc:docMk/>
          <pc:sldMk cId="3115936130" sldId="259"/>
        </pc:sldMkLst>
        <pc:spChg chg="mod">
          <ac:chgData name="Nethravathi S" userId="b30c3150b1c7e5fb" providerId="LiveId" clId="{7EABDE78-DE65-4165-BA64-D1D11EEDBCBD}" dt="2021-12-25T07:47:42.903" v="163" actId="207"/>
          <ac:spMkLst>
            <pc:docMk/>
            <pc:sldMk cId="3115936130" sldId="259"/>
            <ac:spMk id="2" creationId="{D6232901-3613-47D2-9F86-37195051ABCD}"/>
          </ac:spMkLst>
        </pc:spChg>
        <pc:spChg chg="del mod">
          <ac:chgData name="Nethravathi S" userId="b30c3150b1c7e5fb" providerId="LiveId" clId="{7EABDE78-DE65-4165-BA64-D1D11EEDBCBD}" dt="2021-12-25T07:48:49.963" v="166" actId="478"/>
          <ac:spMkLst>
            <pc:docMk/>
            <pc:sldMk cId="3115936130" sldId="259"/>
            <ac:spMk id="3" creationId="{CA0EF478-34CC-43C8-9A71-6B1050E78705}"/>
          </ac:spMkLst>
        </pc:spChg>
        <pc:spChg chg="del">
          <ac:chgData name="Nethravathi S" userId="b30c3150b1c7e5fb" providerId="LiveId" clId="{7EABDE78-DE65-4165-BA64-D1D11EEDBCBD}" dt="2021-12-25T07:48:52.738" v="167" actId="478"/>
          <ac:spMkLst>
            <pc:docMk/>
            <pc:sldMk cId="3115936130" sldId="259"/>
            <ac:spMk id="6" creationId="{0F862CE3-A199-4549-87B3-7149D1CD0B03}"/>
          </ac:spMkLst>
        </pc:spChg>
        <pc:spChg chg="add mod">
          <ac:chgData name="Nethravathi S" userId="b30c3150b1c7e5fb" providerId="LiveId" clId="{7EABDE78-DE65-4165-BA64-D1D11EEDBCBD}" dt="2021-12-25T07:50:26.160" v="199" actId="20577"/>
          <ac:spMkLst>
            <pc:docMk/>
            <pc:sldMk cId="3115936130" sldId="259"/>
            <ac:spMk id="7" creationId="{04C82A8F-E3E9-4B9D-95D6-8F9A589F4422}"/>
          </ac:spMkLst>
        </pc:spChg>
        <pc:spChg chg="add mod">
          <ac:chgData name="Nethravathi S" userId="b30c3150b1c7e5fb" providerId="LiveId" clId="{7EABDE78-DE65-4165-BA64-D1D11EEDBCBD}" dt="2021-12-25T07:51:04.247" v="213" actId="20577"/>
          <ac:spMkLst>
            <pc:docMk/>
            <pc:sldMk cId="3115936130" sldId="259"/>
            <ac:spMk id="11" creationId="{52545AAC-9C5E-4D96-8BA8-8C39F9230FEA}"/>
          </ac:spMkLst>
        </pc:spChg>
        <pc:picChg chg="del">
          <ac:chgData name="Nethravathi S" userId="b30c3150b1c7e5fb" providerId="LiveId" clId="{7EABDE78-DE65-4165-BA64-D1D11EEDBCBD}" dt="2021-12-25T07:48:47.034" v="164" actId="478"/>
          <ac:picMkLst>
            <pc:docMk/>
            <pc:sldMk cId="3115936130" sldId="259"/>
            <ac:picMk id="4" creationId="{B0E81B8D-C7BA-4662-81BC-60021FA7516D}"/>
          </ac:picMkLst>
        </pc:picChg>
        <pc:picChg chg="add mod">
          <ac:chgData name="Nethravathi S" userId="b30c3150b1c7e5fb" providerId="LiveId" clId="{7EABDE78-DE65-4165-BA64-D1D11EEDBCBD}" dt="2021-12-25T07:50:54.219" v="205" actId="14100"/>
          <ac:picMkLst>
            <pc:docMk/>
            <pc:sldMk cId="3115936130" sldId="259"/>
            <ac:picMk id="9" creationId="{7517C1B1-6E33-40FA-A281-295D09645E48}"/>
          </ac:picMkLst>
        </pc:picChg>
      </pc:sldChg>
      <pc:sldChg chg="addSp delSp modSp mod">
        <pc:chgData name="Nethravathi S" userId="b30c3150b1c7e5fb" providerId="LiveId" clId="{7EABDE78-DE65-4165-BA64-D1D11EEDBCBD}" dt="2021-12-25T07:54:21.369" v="241" actId="1076"/>
        <pc:sldMkLst>
          <pc:docMk/>
          <pc:sldMk cId="2057397313" sldId="260"/>
        </pc:sldMkLst>
        <pc:spChg chg="mod">
          <ac:chgData name="Nethravathi S" userId="b30c3150b1c7e5fb" providerId="LiveId" clId="{7EABDE78-DE65-4165-BA64-D1D11EEDBCBD}" dt="2021-12-25T07:51:27.041" v="214" actId="207"/>
          <ac:spMkLst>
            <pc:docMk/>
            <pc:sldMk cId="2057397313" sldId="260"/>
            <ac:spMk id="2" creationId="{0856EF61-66EA-46A7-BEA5-CF3AF0E197A9}"/>
          </ac:spMkLst>
        </pc:spChg>
        <pc:spChg chg="del mod">
          <ac:chgData name="Nethravathi S" userId="b30c3150b1c7e5fb" providerId="LiveId" clId="{7EABDE78-DE65-4165-BA64-D1D11EEDBCBD}" dt="2021-12-25T07:51:33.238" v="216" actId="478"/>
          <ac:spMkLst>
            <pc:docMk/>
            <pc:sldMk cId="2057397313" sldId="260"/>
            <ac:spMk id="3" creationId="{7F6F7B2E-9B57-4A0D-87F4-7C90E773CE0B}"/>
          </ac:spMkLst>
        </pc:spChg>
        <pc:spChg chg="add mod">
          <ac:chgData name="Nethravathi S" userId="b30c3150b1c7e5fb" providerId="LiveId" clId="{7EABDE78-DE65-4165-BA64-D1D11EEDBCBD}" dt="2021-12-25T07:53:40.832" v="231" actId="14100"/>
          <ac:spMkLst>
            <pc:docMk/>
            <pc:sldMk cId="2057397313" sldId="260"/>
            <ac:spMk id="8" creationId="{E0D6D86B-8424-4F4F-83E6-759CBEF0DF81}"/>
          </ac:spMkLst>
        </pc:spChg>
        <pc:picChg chg="add mod">
          <ac:chgData name="Nethravathi S" userId="b30c3150b1c7e5fb" providerId="LiveId" clId="{7EABDE78-DE65-4165-BA64-D1D11EEDBCBD}" dt="2021-12-25T07:54:21.369" v="241" actId="1076"/>
          <ac:picMkLst>
            <pc:docMk/>
            <pc:sldMk cId="2057397313" sldId="260"/>
            <ac:picMk id="6" creationId="{52219491-D35B-4104-B404-BDBB0C740FCA}"/>
          </ac:picMkLst>
        </pc:picChg>
        <pc:picChg chg="del">
          <ac:chgData name="Nethravathi S" userId="b30c3150b1c7e5fb" providerId="LiveId" clId="{7EABDE78-DE65-4165-BA64-D1D11EEDBCBD}" dt="2021-12-25T07:52:48.269" v="225" actId="478"/>
          <ac:picMkLst>
            <pc:docMk/>
            <pc:sldMk cId="2057397313" sldId="260"/>
            <ac:picMk id="7" creationId="{BD7FECE5-BBEA-44E4-B4C3-D35F44A5365B}"/>
          </ac:picMkLst>
        </pc:picChg>
        <pc:picChg chg="del">
          <ac:chgData name="Nethravathi S" userId="b30c3150b1c7e5fb" providerId="LiveId" clId="{7EABDE78-DE65-4165-BA64-D1D11EEDBCBD}" dt="2021-12-25T07:52:49.587" v="226" actId="478"/>
          <ac:picMkLst>
            <pc:docMk/>
            <pc:sldMk cId="2057397313" sldId="260"/>
            <ac:picMk id="9" creationId="{EDB7EF3A-0365-4DF9-B91D-A2C1C935DA41}"/>
          </ac:picMkLst>
        </pc:picChg>
        <pc:picChg chg="add mod">
          <ac:chgData name="Nethravathi S" userId="b30c3150b1c7e5fb" providerId="LiveId" clId="{7EABDE78-DE65-4165-BA64-D1D11EEDBCBD}" dt="2021-12-25T07:54:18.929" v="240" actId="1076"/>
          <ac:picMkLst>
            <pc:docMk/>
            <pc:sldMk cId="2057397313" sldId="260"/>
            <ac:picMk id="11" creationId="{3CAA1208-E88D-4623-842F-685943F900DA}"/>
          </ac:picMkLst>
        </pc:picChg>
      </pc:sldChg>
      <pc:sldChg chg="addSp delSp modSp mod">
        <pc:chgData name="Nethravathi S" userId="b30c3150b1c7e5fb" providerId="LiveId" clId="{7EABDE78-DE65-4165-BA64-D1D11EEDBCBD}" dt="2021-12-25T08:03:24.164" v="343" actId="20577"/>
        <pc:sldMkLst>
          <pc:docMk/>
          <pc:sldMk cId="225257667" sldId="261"/>
        </pc:sldMkLst>
        <pc:spChg chg="mod">
          <ac:chgData name="Nethravathi S" userId="b30c3150b1c7e5fb" providerId="LiveId" clId="{7EABDE78-DE65-4165-BA64-D1D11EEDBCBD}" dt="2021-12-25T08:03:24.164" v="343" actId="20577"/>
          <ac:spMkLst>
            <pc:docMk/>
            <pc:sldMk cId="225257667" sldId="261"/>
            <ac:spMk id="2" creationId="{2AFFAE4A-F5A2-445D-A1FD-E76F3AF662B9}"/>
          </ac:spMkLst>
        </pc:spChg>
        <pc:spChg chg="del">
          <ac:chgData name="Nethravathi S" userId="b30c3150b1c7e5fb" providerId="LiveId" clId="{7EABDE78-DE65-4165-BA64-D1D11EEDBCBD}" dt="2021-12-25T08:02:28.608" v="307" actId="478"/>
          <ac:spMkLst>
            <pc:docMk/>
            <pc:sldMk cId="225257667" sldId="261"/>
            <ac:spMk id="3" creationId="{D738298F-5094-4E08-BFDB-1CA7F3837DF1}"/>
          </ac:spMkLst>
        </pc:spChg>
        <pc:spChg chg="del">
          <ac:chgData name="Nethravathi S" userId="b30c3150b1c7e5fb" providerId="LiveId" clId="{7EABDE78-DE65-4165-BA64-D1D11EEDBCBD}" dt="2021-12-25T07:55:08.646" v="243" actId="478"/>
          <ac:spMkLst>
            <pc:docMk/>
            <pc:sldMk cId="225257667" sldId="261"/>
            <ac:spMk id="6" creationId="{C92B6FBD-33CC-452B-83FA-5A2DF83EF469}"/>
          </ac:spMkLst>
        </pc:spChg>
        <pc:spChg chg="del">
          <ac:chgData name="Nethravathi S" userId="b30c3150b1c7e5fb" providerId="LiveId" clId="{7EABDE78-DE65-4165-BA64-D1D11EEDBCBD}" dt="2021-12-25T08:02:31.921" v="308" actId="478"/>
          <ac:spMkLst>
            <pc:docMk/>
            <pc:sldMk cId="225257667" sldId="261"/>
            <ac:spMk id="11" creationId="{8C4BF059-86B9-417B-BF4A-00E982A94C59}"/>
          </ac:spMkLst>
        </pc:spChg>
        <pc:picChg chg="add del mod">
          <ac:chgData name="Nethravathi S" userId="b30c3150b1c7e5fb" providerId="LiveId" clId="{7EABDE78-DE65-4165-BA64-D1D11EEDBCBD}" dt="2021-12-25T08:02:37.983" v="311" actId="478"/>
          <ac:picMkLst>
            <pc:docMk/>
            <pc:sldMk cId="225257667" sldId="261"/>
            <ac:picMk id="4" creationId="{FF9D729B-E3E8-4527-93A4-AF0106BC9EB5}"/>
          </ac:picMkLst>
        </pc:picChg>
        <pc:picChg chg="add mod">
          <ac:chgData name="Nethravathi S" userId="b30c3150b1c7e5fb" providerId="LiveId" clId="{7EABDE78-DE65-4165-BA64-D1D11EEDBCBD}" dt="2021-12-25T08:02:41.091" v="312" actId="1076"/>
          <ac:picMkLst>
            <pc:docMk/>
            <pc:sldMk cId="225257667" sldId="261"/>
            <ac:picMk id="8" creationId="{BFCC53B1-FDB7-44B2-BFC3-72BD5A1718F2}"/>
          </ac:picMkLst>
        </pc:picChg>
        <pc:picChg chg="add mod">
          <ac:chgData name="Nethravathi S" userId="b30c3150b1c7e5fb" providerId="LiveId" clId="{7EABDE78-DE65-4165-BA64-D1D11EEDBCBD}" dt="2021-12-25T08:03:07.455" v="336" actId="14100"/>
          <ac:picMkLst>
            <pc:docMk/>
            <pc:sldMk cId="225257667" sldId="261"/>
            <ac:picMk id="9" creationId="{E2A2FEAE-3FBE-49A1-86F8-2CD3FACCB5ED}"/>
          </ac:picMkLst>
        </pc:picChg>
        <pc:picChg chg="del">
          <ac:chgData name="Nethravathi S" userId="b30c3150b1c7e5fb" providerId="LiveId" clId="{7EABDE78-DE65-4165-BA64-D1D11EEDBCBD}" dt="2021-12-25T07:55:07.025" v="242" actId="478"/>
          <ac:picMkLst>
            <pc:docMk/>
            <pc:sldMk cId="225257667" sldId="261"/>
            <ac:picMk id="1026" creationId="{42997870-4357-4235-B756-0C9B20C13347}"/>
          </ac:picMkLst>
        </pc:picChg>
      </pc:sldChg>
      <pc:sldChg chg="modSp mod">
        <pc:chgData name="Nethravathi S" userId="b30c3150b1c7e5fb" providerId="LiveId" clId="{7EABDE78-DE65-4165-BA64-D1D11EEDBCBD}" dt="2021-12-27T07:39:31.253" v="2041"/>
        <pc:sldMkLst>
          <pc:docMk/>
          <pc:sldMk cId="3473332242" sldId="263"/>
        </pc:sldMkLst>
        <pc:spChg chg="mod">
          <ac:chgData name="Nethravathi S" userId="b30c3150b1c7e5fb" providerId="LiveId" clId="{7EABDE78-DE65-4165-BA64-D1D11EEDBCBD}" dt="2021-12-25T08:03:42.252" v="344" actId="207"/>
          <ac:spMkLst>
            <pc:docMk/>
            <pc:sldMk cId="3473332242" sldId="263"/>
            <ac:spMk id="2" creationId="{34A4EFDA-CD3E-4712-8840-3555D1C9F802}"/>
          </ac:spMkLst>
        </pc:spChg>
        <pc:spChg chg="mod">
          <ac:chgData name="Nethravathi S" userId="b30c3150b1c7e5fb" providerId="LiveId" clId="{7EABDE78-DE65-4165-BA64-D1D11EEDBCBD}" dt="2021-12-25T08:17:14.384" v="505" actId="20577"/>
          <ac:spMkLst>
            <pc:docMk/>
            <pc:sldMk cId="3473332242" sldId="263"/>
            <ac:spMk id="9" creationId="{65C1B98E-16C4-4728-A2C6-A060D7599AD6}"/>
          </ac:spMkLst>
        </pc:spChg>
        <pc:spChg chg="mod">
          <ac:chgData name="Nethravathi S" userId="b30c3150b1c7e5fb" providerId="LiveId" clId="{7EABDE78-DE65-4165-BA64-D1D11EEDBCBD}" dt="2021-12-25T08:17:22.175" v="507"/>
          <ac:spMkLst>
            <pc:docMk/>
            <pc:sldMk cId="3473332242" sldId="263"/>
            <ac:spMk id="11" creationId="{A12EF69C-6EE3-4F90-8E75-AD0E99F33C4E}"/>
          </ac:spMkLst>
        </pc:spChg>
        <pc:spChg chg="mod">
          <ac:chgData name="Nethravathi S" userId="b30c3150b1c7e5fb" providerId="LiveId" clId="{7EABDE78-DE65-4165-BA64-D1D11EEDBCBD}" dt="2021-12-25T08:17:35.788" v="509"/>
          <ac:spMkLst>
            <pc:docMk/>
            <pc:sldMk cId="3473332242" sldId="263"/>
            <ac:spMk id="15" creationId="{F643177A-4A3B-4D6B-9D2E-88F2192ED748}"/>
          </ac:spMkLst>
        </pc:spChg>
        <pc:spChg chg="mod">
          <ac:chgData name="Nethravathi S" userId="b30c3150b1c7e5fb" providerId="LiveId" clId="{7EABDE78-DE65-4165-BA64-D1D11EEDBCBD}" dt="2021-12-25T08:15:07.243" v="465" actId="20577"/>
          <ac:spMkLst>
            <pc:docMk/>
            <pc:sldMk cId="3473332242" sldId="263"/>
            <ac:spMk id="18" creationId="{00033B84-DBF6-4EA5-A678-00A039B25E9D}"/>
          </ac:spMkLst>
        </pc:spChg>
        <pc:spChg chg="mod">
          <ac:chgData name="Nethravathi S" userId="b30c3150b1c7e5fb" providerId="LiveId" clId="{7EABDE78-DE65-4165-BA64-D1D11EEDBCBD}" dt="2021-12-27T07:39:12.614" v="2036" actId="21"/>
          <ac:spMkLst>
            <pc:docMk/>
            <pc:sldMk cId="3473332242" sldId="263"/>
            <ac:spMk id="20" creationId="{95249C89-B121-4BA7-AE38-C2127E8876B5}"/>
          </ac:spMkLst>
        </pc:spChg>
        <pc:spChg chg="mod">
          <ac:chgData name="Nethravathi S" userId="b30c3150b1c7e5fb" providerId="LiveId" clId="{7EABDE78-DE65-4165-BA64-D1D11EEDBCBD}" dt="2021-12-25T08:17:40.922" v="511"/>
          <ac:spMkLst>
            <pc:docMk/>
            <pc:sldMk cId="3473332242" sldId="263"/>
            <ac:spMk id="21" creationId="{180C310C-7A7D-4FDC-B69B-7242D8F982A5}"/>
          </ac:spMkLst>
        </pc:spChg>
        <pc:spChg chg="mod">
          <ac:chgData name="Nethravathi S" userId="b30c3150b1c7e5fb" providerId="LiveId" clId="{7EABDE78-DE65-4165-BA64-D1D11EEDBCBD}" dt="2021-12-25T08:17:57.695" v="552" actId="20577"/>
          <ac:spMkLst>
            <pc:docMk/>
            <pc:sldMk cId="3473332242" sldId="263"/>
            <ac:spMk id="23" creationId="{31ECFB98-689F-422F-9514-728C014F084F}"/>
          </ac:spMkLst>
        </pc:spChg>
        <pc:spChg chg="mod">
          <ac:chgData name="Nethravathi S" userId="b30c3150b1c7e5fb" providerId="LiveId" clId="{7EABDE78-DE65-4165-BA64-D1D11EEDBCBD}" dt="2021-12-25T08:14:44.615" v="459" actId="20577"/>
          <ac:spMkLst>
            <pc:docMk/>
            <pc:sldMk cId="3473332242" sldId="263"/>
            <ac:spMk id="25" creationId="{79CD2769-69D5-4A56-98E8-09B8EA44A207}"/>
          </ac:spMkLst>
        </pc:spChg>
        <pc:spChg chg="mod">
          <ac:chgData name="Nethravathi S" userId="b30c3150b1c7e5fb" providerId="LiveId" clId="{7EABDE78-DE65-4165-BA64-D1D11EEDBCBD}" dt="2021-12-27T07:39:29.384" v="2040" actId="21"/>
          <ac:spMkLst>
            <pc:docMk/>
            <pc:sldMk cId="3473332242" sldId="263"/>
            <ac:spMk id="28" creationId="{D8B4B1D2-FAFA-4E25-8870-E56EB080A176}"/>
          </ac:spMkLst>
        </pc:spChg>
        <pc:spChg chg="mod">
          <ac:chgData name="Nethravathi S" userId="b30c3150b1c7e5fb" providerId="LiveId" clId="{7EABDE78-DE65-4165-BA64-D1D11EEDBCBD}" dt="2021-12-27T07:39:31.253" v="2041"/>
          <ac:spMkLst>
            <pc:docMk/>
            <pc:sldMk cId="3473332242" sldId="263"/>
            <ac:spMk id="30" creationId="{93894349-6E7C-4E61-88B6-9FE6FB216C26}"/>
          </ac:spMkLst>
        </pc:spChg>
        <pc:spChg chg="mod">
          <ac:chgData name="Nethravathi S" userId="b30c3150b1c7e5fb" providerId="LiveId" clId="{7EABDE78-DE65-4165-BA64-D1D11EEDBCBD}" dt="2021-12-27T07:39:15.801" v="2037"/>
          <ac:spMkLst>
            <pc:docMk/>
            <pc:sldMk cId="3473332242" sldId="263"/>
            <ac:spMk id="35" creationId="{9098978D-D860-4946-A8B0-561DB45732B6}"/>
          </ac:spMkLst>
        </pc:spChg>
      </pc:sldChg>
      <pc:sldChg chg="modSp mod">
        <pc:chgData name="Nethravathi S" userId="b30c3150b1c7e5fb" providerId="LiveId" clId="{7EABDE78-DE65-4165-BA64-D1D11EEDBCBD}" dt="2021-12-25T08:21:42.520" v="688" actId="20577"/>
        <pc:sldMkLst>
          <pc:docMk/>
          <pc:sldMk cId="361141756" sldId="264"/>
        </pc:sldMkLst>
        <pc:spChg chg="mod">
          <ac:chgData name="Nethravathi S" userId="b30c3150b1c7e5fb" providerId="LiveId" clId="{7EABDE78-DE65-4165-BA64-D1D11EEDBCBD}" dt="2021-12-25T08:18:17.038" v="554" actId="207"/>
          <ac:spMkLst>
            <pc:docMk/>
            <pc:sldMk cId="361141756" sldId="264"/>
            <ac:spMk id="2" creationId="{C9F173D0-E24A-4A39-884B-E8CD564E0481}"/>
          </ac:spMkLst>
        </pc:spChg>
        <pc:spChg chg="mod">
          <ac:chgData name="Nethravathi S" userId="b30c3150b1c7e5fb" providerId="LiveId" clId="{7EABDE78-DE65-4165-BA64-D1D11EEDBCBD}" dt="2021-12-25T08:21:42.520" v="688" actId="20577"/>
          <ac:spMkLst>
            <pc:docMk/>
            <pc:sldMk cId="361141756" sldId="264"/>
            <ac:spMk id="3" creationId="{25823B0B-A990-40C9-A3ED-6365DB0B43BE}"/>
          </ac:spMkLst>
        </pc:spChg>
      </pc:sldChg>
      <pc:sldChg chg="addSp delSp modSp mod">
        <pc:chgData name="Nethravathi S" userId="b30c3150b1c7e5fb" providerId="LiveId" clId="{7EABDE78-DE65-4165-BA64-D1D11EEDBCBD}" dt="2021-12-25T10:04:04.303" v="1309"/>
        <pc:sldMkLst>
          <pc:docMk/>
          <pc:sldMk cId="680301169" sldId="265"/>
        </pc:sldMkLst>
        <pc:spChg chg="mod">
          <ac:chgData name="Nethravathi S" userId="b30c3150b1c7e5fb" providerId="LiveId" clId="{7EABDE78-DE65-4165-BA64-D1D11EEDBCBD}" dt="2021-12-25T10:04:04.303" v="1309"/>
          <ac:spMkLst>
            <pc:docMk/>
            <pc:sldMk cId="680301169" sldId="265"/>
            <ac:spMk id="2" creationId="{1C3894D7-664E-424B-BEB5-5FEC672F977D}"/>
          </ac:spMkLst>
        </pc:spChg>
        <pc:spChg chg="add mod">
          <ac:chgData name="Nethravathi S" userId="b30c3150b1c7e5fb" providerId="LiveId" clId="{7EABDE78-DE65-4165-BA64-D1D11EEDBCBD}" dt="2021-12-25T10:03:59.262" v="1308"/>
          <ac:spMkLst>
            <pc:docMk/>
            <pc:sldMk cId="680301169" sldId="265"/>
            <ac:spMk id="4" creationId="{8E76C9AD-7155-4C27-842C-1F2C4A6F9F3D}"/>
          </ac:spMkLst>
        </pc:spChg>
        <pc:spChg chg="add del mod">
          <ac:chgData name="Nethravathi S" userId="b30c3150b1c7e5fb" providerId="LiveId" clId="{7EABDE78-DE65-4165-BA64-D1D11EEDBCBD}" dt="2021-12-25T08:52:49.245" v="800" actId="478"/>
          <ac:spMkLst>
            <pc:docMk/>
            <pc:sldMk cId="680301169" sldId="265"/>
            <ac:spMk id="5" creationId="{AEB7F676-1D9A-482F-8C79-2A001FD80CD8}"/>
          </ac:spMkLst>
        </pc:spChg>
        <pc:spChg chg="add del mod">
          <ac:chgData name="Nethravathi S" userId="b30c3150b1c7e5fb" providerId="LiveId" clId="{7EABDE78-DE65-4165-BA64-D1D11EEDBCBD}" dt="2021-12-25T08:48:21.597" v="706" actId="478"/>
          <ac:spMkLst>
            <pc:docMk/>
            <pc:sldMk cId="680301169" sldId="265"/>
            <ac:spMk id="9" creationId="{DB2F481E-67A2-4933-ABB1-0393832381E8}"/>
          </ac:spMkLst>
        </pc:spChg>
        <pc:spChg chg="del mod">
          <ac:chgData name="Nethravathi S" userId="b30c3150b1c7e5fb" providerId="LiveId" clId="{7EABDE78-DE65-4165-BA64-D1D11EEDBCBD}" dt="2021-12-25T08:23:33.458" v="693" actId="478"/>
          <ac:spMkLst>
            <pc:docMk/>
            <pc:sldMk cId="680301169" sldId="265"/>
            <ac:spMk id="13" creationId="{5A68F604-10E7-4C89-87A3-51795C824845}"/>
          </ac:spMkLst>
        </pc:spChg>
        <pc:spChg chg="del">
          <ac:chgData name="Nethravathi S" userId="b30c3150b1c7e5fb" providerId="LiveId" clId="{7EABDE78-DE65-4165-BA64-D1D11EEDBCBD}" dt="2021-12-25T08:23:36.157" v="694" actId="478"/>
          <ac:spMkLst>
            <pc:docMk/>
            <pc:sldMk cId="680301169" sldId="265"/>
            <ac:spMk id="14" creationId="{AA045911-438E-4F92-8DDD-A7514F99F4EC}"/>
          </ac:spMkLst>
        </pc:spChg>
        <pc:spChg chg="add mod">
          <ac:chgData name="Nethravathi S" userId="b30c3150b1c7e5fb" providerId="LiveId" clId="{7EABDE78-DE65-4165-BA64-D1D11EEDBCBD}" dt="2021-12-25T08:56:43.011" v="880" actId="14100"/>
          <ac:spMkLst>
            <pc:docMk/>
            <pc:sldMk cId="680301169" sldId="265"/>
            <ac:spMk id="15" creationId="{AD88F162-3EF9-43AF-9C43-AAC5094D4C5F}"/>
          </ac:spMkLst>
        </pc:spChg>
        <pc:spChg chg="add mod">
          <ac:chgData name="Nethravathi S" userId="b30c3150b1c7e5fb" providerId="LiveId" clId="{7EABDE78-DE65-4165-BA64-D1D11EEDBCBD}" dt="2021-12-25T08:58:50.451" v="930" actId="20577"/>
          <ac:spMkLst>
            <pc:docMk/>
            <pc:sldMk cId="680301169" sldId="265"/>
            <ac:spMk id="16" creationId="{A525B9D4-C8E1-49FC-852A-EC50B544EA0C}"/>
          </ac:spMkLst>
        </pc:spChg>
        <pc:picChg chg="add mod">
          <ac:chgData name="Nethravathi S" userId="b30c3150b1c7e5fb" providerId="LiveId" clId="{7EABDE78-DE65-4165-BA64-D1D11EEDBCBD}" dt="2021-12-25T08:54:28.422" v="869" actId="14100"/>
          <ac:picMkLst>
            <pc:docMk/>
            <pc:sldMk cId="680301169" sldId="265"/>
            <ac:picMk id="6" creationId="{AFC84F6D-9077-43C8-8B73-B026F9A05758}"/>
          </ac:picMkLst>
        </pc:picChg>
        <pc:picChg chg="del">
          <ac:chgData name="Nethravathi S" userId="b30c3150b1c7e5fb" providerId="LiveId" clId="{7EABDE78-DE65-4165-BA64-D1D11EEDBCBD}" dt="2021-12-25T08:23:29.158" v="690" actId="478"/>
          <ac:picMkLst>
            <pc:docMk/>
            <pc:sldMk cId="680301169" sldId="265"/>
            <ac:picMk id="10" creationId="{967F3945-4B45-402D-8258-E2453F13AD3F}"/>
          </ac:picMkLst>
        </pc:picChg>
        <pc:picChg chg="add mod">
          <ac:chgData name="Nethravathi S" userId="b30c3150b1c7e5fb" providerId="LiveId" clId="{7EABDE78-DE65-4165-BA64-D1D11EEDBCBD}" dt="2021-12-25T08:54:19.946" v="867" actId="14100"/>
          <ac:picMkLst>
            <pc:docMk/>
            <pc:sldMk cId="680301169" sldId="265"/>
            <ac:picMk id="2050" creationId="{0B83857C-452A-4575-B229-1C28F60EC8D2}"/>
          </ac:picMkLst>
        </pc:picChg>
        <pc:picChg chg="del">
          <ac:chgData name="Nethravathi S" userId="b30c3150b1c7e5fb" providerId="LiveId" clId="{7EABDE78-DE65-4165-BA64-D1D11EEDBCBD}" dt="2021-12-25T08:23:30.349" v="691" actId="478"/>
          <ac:picMkLst>
            <pc:docMk/>
            <pc:sldMk cId="680301169" sldId="265"/>
            <ac:picMk id="2052" creationId="{215BCDCE-3538-40FE-9395-B9608B176564}"/>
          </ac:picMkLst>
        </pc:picChg>
      </pc:sldChg>
      <pc:sldChg chg="addSp delSp modSp mod">
        <pc:chgData name="Nethravathi S" userId="b30c3150b1c7e5fb" providerId="LiveId" clId="{7EABDE78-DE65-4165-BA64-D1D11EEDBCBD}" dt="2021-12-27T07:41:44.911" v="2061"/>
        <pc:sldMkLst>
          <pc:docMk/>
          <pc:sldMk cId="3333674293" sldId="266"/>
        </pc:sldMkLst>
        <pc:spChg chg="mod">
          <ac:chgData name="Nethravathi S" userId="b30c3150b1c7e5fb" providerId="LiveId" clId="{7EABDE78-DE65-4165-BA64-D1D11EEDBCBD}" dt="2021-12-25T10:03:38.232" v="1306" actId="14100"/>
          <ac:spMkLst>
            <pc:docMk/>
            <pc:sldMk cId="3333674293" sldId="266"/>
            <ac:spMk id="2" creationId="{D947EE0E-D8D1-424B-A86E-452CF853C01A}"/>
          </ac:spMkLst>
        </pc:spChg>
        <pc:spChg chg="add del">
          <ac:chgData name="Nethravathi S" userId="b30c3150b1c7e5fb" providerId="LiveId" clId="{7EABDE78-DE65-4165-BA64-D1D11EEDBCBD}" dt="2021-12-25T09:01:48.141" v="977"/>
          <ac:spMkLst>
            <pc:docMk/>
            <pc:sldMk cId="3333674293" sldId="266"/>
            <ac:spMk id="3" creationId="{B5D3C040-A1AC-4E41-B764-A1910C81589B}"/>
          </ac:spMkLst>
        </pc:spChg>
        <pc:spChg chg="del mod">
          <ac:chgData name="Nethravathi S" userId="b30c3150b1c7e5fb" providerId="LiveId" clId="{7EABDE78-DE65-4165-BA64-D1D11EEDBCBD}" dt="2021-12-25T08:59:42.215" v="949" actId="478"/>
          <ac:spMkLst>
            <pc:docMk/>
            <pc:sldMk cId="3333674293" sldId="266"/>
            <ac:spMk id="4" creationId="{49AA2086-2E78-4788-9B2F-C0553E0808EB}"/>
          </ac:spMkLst>
        </pc:spChg>
        <pc:spChg chg="add del">
          <ac:chgData name="Nethravathi S" userId="b30c3150b1c7e5fb" providerId="LiveId" clId="{7EABDE78-DE65-4165-BA64-D1D11EEDBCBD}" dt="2021-12-25T09:01:52.893" v="979"/>
          <ac:spMkLst>
            <pc:docMk/>
            <pc:sldMk cId="3333674293" sldId="266"/>
            <ac:spMk id="5" creationId="{428CD4FA-A422-407B-830C-BA62710500F4}"/>
          </ac:spMkLst>
        </pc:spChg>
        <pc:spChg chg="add mod">
          <ac:chgData name="Nethravathi S" userId="b30c3150b1c7e5fb" providerId="LiveId" clId="{7EABDE78-DE65-4165-BA64-D1D11EEDBCBD}" dt="2021-12-25T10:03:32.879" v="1304" actId="113"/>
          <ac:spMkLst>
            <pc:docMk/>
            <pc:sldMk cId="3333674293" sldId="266"/>
            <ac:spMk id="11" creationId="{A8661FBA-7D34-4743-B868-9A0026A1A066}"/>
          </ac:spMkLst>
        </pc:spChg>
        <pc:spChg chg="add mod">
          <ac:chgData name="Nethravathi S" userId="b30c3150b1c7e5fb" providerId="LiveId" clId="{7EABDE78-DE65-4165-BA64-D1D11EEDBCBD}" dt="2021-12-25T10:00:02.529" v="1196" actId="14100"/>
          <ac:spMkLst>
            <pc:docMk/>
            <pc:sldMk cId="3333674293" sldId="266"/>
            <ac:spMk id="15" creationId="{5EC86E77-30B8-4DC8-B925-57875009B1B3}"/>
          </ac:spMkLst>
        </pc:spChg>
        <pc:picChg chg="add mod">
          <ac:chgData name="Nethravathi S" userId="b30c3150b1c7e5fb" providerId="LiveId" clId="{7EABDE78-DE65-4165-BA64-D1D11EEDBCBD}" dt="2021-12-25T09:01:32.090" v="975"/>
          <ac:picMkLst>
            <pc:docMk/>
            <pc:sldMk cId="3333674293" sldId="266"/>
            <ac:picMk id="6" creationId="{D0A57159-00F0-476F-92C8-66344BB0CF39}"/>
          </ac:picMkLst>
        </pc:picChg>
        <pc:picChg chg="add mod">
          <ac:chgData name="Nethravathi S" userId="b30c3150b1c7e5fb" providerId="LiveId" clId="{7EABDE78-DE65-4165-BA64-D1D11EEDBCBD}" dt="2021-12-25T09:01:31.126" v="973"/>
          <ac:picMkLst>
            <pc:docMk/>
            <pc:sldMk cId="3333674293" sldId="266"/>
            <ac:picMk id="7" creationId="{7550C3E3-8306-4ACB-BD16-78A683589251}"/>
          </ac:picMkLst>
        </pc:picChg>
        <pc:picChg chg="add del mod">
          <ac:chgData name="Nethravathi S" userId="b30c3150b1c7e5fb" providerId="LiveId" clId="{7EABDE78-DE65-4165-BA64-D1D11EEDBCBD}" dt="2021-12-27T07:40:11.335" v="2046" actId="478"/>
          <ac:picMkLst>
            <pc:docMk/>
            <pc:sldMk cId="3333674293" sldId="266"/>
            <ac:picMk id="7" creationId="{C9915DB6-A7E2-40C7-9988-ABAF20B92DB7}"/>
          </ac:picMkLst>
        </pc:picChg>
        <pc:picChg chg="add mod">
          <ac:chgData name="Nethravathi S" userId="b30c3150b1c7e5fb" providerId="LiveId" clId="{7EABDE78-DE65-4165-BA64-D1D11EEDBCBD}" dt="2021-12-25T09:01:27.976" v="964"/>
          <ac:picMkLst>
            <pc:docMk/>
            <pc:sldMk cId="3333674293" sldId="266"/>
            <ac:picMk id="8" creationId="{5E1DCE3A-19F5-4926-A0AD-72F42B6FC03E}"/>
          </ac:picMkLst>
        </pc:picChg>
        <pc:picChg chg="add del mod">
          <ac:chgData name="Nethravathi S" userId="b30c3150b1c7e5fb" providerId="LiveId" clId="{7EABDE78-DE65-4165-BA64-D1D11EEDBCBD}" dt="2021-12-27T07:40:00.519" v="2042" actId="478"/>
          <ac:picMkLst>
            <pc:docMk/>
            <pc:sldMk cId="3333674293" sldId="266"/>
            <ac:picMk id="8" creationId="{D704B2EA-E911-4358-B8B5-25C48C9DBDF0}"/>
          </ac:picMkLst>
        </pc:picChg>
        <pc:picChg chg="add del mod">
          <ac:chgData name="Nethravathi S" userId="b30c3150b1c7e5fb" providerId="LiveId" clId="{7EABDE78-DE65-4165-BA64-D1D11EEDBCBD}" dt="2021-12-26T09:04:11.309" v="1876"/>
          <ac:picMkLst>
            <pc:docMk/>
            <pc:sldMk cId="3333674293" sldId="266"/>
            <ac:picMk id="9" creationId="{D107D5A7-97BD-44EE-9E4F-D5AFE463F7A0}"/>
          </ac:picMkLst>
        </pc:picChg>
        <pc:picChg chg="add del mod">
          <ac:chgData name="Nethravathi S" userId="b30c3150b1c7e5fb" providerId="LiveId" clId="{7EABDE78-DE65-4165-BA64-D1D11EEDBCBD}" dt="2021-12-25T09:54:10.233" v="1068" actId="21"/>
          <ac:picMkLst>
            <pc:docMk/>
            <pc:sldMk cId="3333674293" sldId="266"/>
            <ac:picMk id="10" creationId="{207A1D83-65B1-4DCB-82B9-4EF613D57F91}"/>
          </ac:picMkLst>
        </pc:picChg>
        <pc:picChg chg="add mod">
          <ac:chgData name="Nethravathi S" userId="b30c3150b1c7e5fb" providerId="LiveId" clId="{7EABDE78-DE65-4165-BA64-D1D11EEDBCBD}" dt="2021-12-27T07:41:44.911" v="2061"/>
          <ac:picMkLst>
            <pc:docMk/>
            <pc:sldMk cId="3333674293" sldId="266"/>
            <ac:picMk id="10" creationId="{A09172D8-ADCD-4ACC-88C7-F6F24F18FC70}"/>
          </ac:picMkLst>
        </pc:picChg>
        <pc:picChg chg="add del mod">
          <ac:chgData name="Nethravathi S" userId="b30c3150b1c7e5fb" providerId="LiveId" clId="{7EABDE78-DE65-4165-BA64-D1D11EEDBCBD}" dt="2021-12-27T07:41:43.511" v="2060" actId="478"/>
          <ac:picMkLst>
            <pc:docMk/>
            <pc:sldMk cId="3333674293" sldId="266"/>
            <ac:picMk id="12" creationId="{33990426-BF44-462B-9282-2ED9B59652B0}"/>
          </ac:picMkLst>
        </pc:picChg>
        <pc:picChg chg="add del mod">
          <ac:chgData name="Nethravathi S" userId="b30c3150b1c7e5fb" providerId="LiveId" clId="{7EABDE78-DE65-4165-BA64-D1D11EEDBCBD}" dt="2021-12-26T09:03:53.155" v="1872" actId="21"/>
          <ac:picMkLst>
            <pc:docMk/>
            <pc:sldMk cId="3333674293" sldId="266"/>
            <ac:picMk id="1026" creationId="{815BEA20-0999-4FAD-AE5B-8BDC53FD6B4D}"/>
          </ac:picMkLst>
        </pc:picChg>
        <pc:picChg chg="add mod">
          <ac:chgData name="Nethravathi S" userId="b30c3150b1c7e5fb" providerId="LiveId" clId="{7EABDE78-DE65-4165-BA64-D1D11EEDBCBD}" dt="2021-12-27T07:41:15.481" v="2052" actId="1076"/>
          <ac:picMkLst>
            <pc:docMk/>
            <pc:sldMk cId="3333674293" sldId="266"/>
            <ac:picMk id="1026" creationId="{D55FC69D-8993-4B69-9021-89815AA7EB50}"/>
          </ac:picMkLst>
        </pc:picChg>
        <pc:picChg chg="add del mod">
          <ac:chgData name="Nethravathi S" userId="b30c3150b1c7e5fb" providerId="LiveId" clId="{7EABDE78-DE65-4165-BA64-D1D11EEDBCBD}" dt="2021-12-26T09:04:33.919" v="1881" actId="21"/>
          <ac:picMkLst>
            <pc:docMk/>
            <pc:sldMk cId="3333674293" sldId="266"/>
            <ac:picMk id="1028" creationId="{B3B12712-F011-46E7-B9B0-B99161F980C0}"/>
          </ac:picMkLst>
        </pc:picChg>
        <pc:picChg chg="add del mod">
          <ac:chgData name="Nethravathi S" userId="b30c3150b1c7e5fb" providerId="LiveId" clId="{7EABDE78-DE65-4165-BA64-D1D11EEDBCBD}" dt="2021-12-27T07:41:41.596" v="2059" actId="21"/>
          <ac:picMkLst>
            <pc:docMk/>
            <pc:sldMk cId="3333674293" sldId="266"/>
            <ac:picMk id="1028" creationId="{E6EBA4BB-E4AC-4C2C-B5BB-BB4FDAFDFCE5}"/>
          </ac:picMkLst>
        </pc:picChg>
        <pc:picChg chg="add del mod">
          <ac:chgData name="Nethravathi S" userId="b30c3150b1c7e5fb" providerId="LiveId" clId="{7EABDE78-DE65-4165-BA64-D1D11EEDBCBD}" dt="2021-12-26T09:03:54.288" v="1873" actId="478"/>
          <ac:picMkLst>
            <pc:docMk/>
            <pc:sldMk cId="3333674293" sldId="266"/>
            <ac:picMk id="3076" creationId="{65D7877A-DFFB-49A0-8600-E68BAAF688A5}"/>
          </ac:picMkLst>
        </pc:picChg>
        <pc:picChg chg="add del mod">
          <ac:chgData name="Nethravathi S" userId="b30c3150b1c7e5fb" providerId="LiveId" clId="{7EABDE78-DE65-4165-BA64-D1D11EEDBCBD}" dt="2021-12-25T09:02:33.692" v="992"/>
          <ac:picMkLst>
            <pc:docMk/>
            <pc:sldMk cId="3333674293" sldId="266"/>
            <ac:picMk id="3078" creationId="{EE5C8CBD-EFCB-425E-978A-C8AE81887565}"/>
          </ac:picMkLst>
        </pc:picChg>
        <pc:picChg chg="add del mod">
          <ac:chgData name="Nethravathi S" userId="b30c3150b1c7e5fb" providerId="LiveId" clId="{7EABDE78-DE65-4165-BA64-D1D11EEDBCBD}" dt="2021-12-26T09:04:35.292" v="1882" actId="478"/>
          <ac:picMkLst>
            <pc:docMk/>
            <pc:sldMk cId="3333674293" sldId="266"/>
            <ac:picMk id="3080" creationId="{57879A6C-9F4B-4DC8-A757-15D1B2D81663}"/>
          </ac:picMkLst>
        </pc:picChg>
        <pc:picChg chg="del">
          <ac:chgData name="Nethravathi S" userId="b30c3150b1c7e5fb" providerId="LiveId" clId="{7EABDE78-DE65-4165-BA64-D1D11EEDBCBD}" dt="2021-12-25T08:59:34.128" v="945" actId="478"/>
          <ac:picMkLst>
            <pc:docMk/>
            <pc:sldMk cId="3333674293" sldId="266"/>
            <ac:picMk id="3082" creationId="{4F40CBFF-A520-4F91-AAFB-081C60BFDEAB}"/>
          </ac:picMkLst>
        </pc:picChg>
        <pc:picChg chg="del">
          <ac:chgData name="Nethravathi S" userId="b30c3150b1c7e5fb" providerId="LiveId" clId="{7EABDE78-DE65-4165-BA64-D1D11EEDBCBD}" dt="2021-12-25T08:59:35.325" v="946" actId="478"/>
          <ac:picMkLst>
            <pc:docMk/>
            <pc:sldMk cId="3333674293" sldId="266"/>
            <ac:picMk id="3086" creationId="{B564B30B-23E7-4D8A-88FA-9DB97D1FD773}"/>
          </ac:picMkLst>
        </pc:picChg>
      </pc:sldChg>
      <pc:sldChg chg="addSp delSp modSp mod">
        <pc:chgData name="Nethravathi S" userId="b30c3150b1c7e5fb" providerId="LiveId" clId="{7EABDE78-DE65-4165-BA64-D1D11EEDBCBD}" dt="2021-12-27T07:42:38.648" v="2075"/>
        <pc:sldMkLst>
          <pc:docMk/>
          <pc:sldMk cId="3483729555" sldId="267"/>
        </pc:sldMkLst>
        <pc:spChg chg="mod">
          <ac:chgData name="Nethravathi S" userId="b30c3150b1c7e5fb" providerId="LiveId" clId="{7EABDE78-DE65-4165-BA64-D1D11EEDBCBD}" dt="2021-12-25T10:04:58.026" v="1317" actId="20577"/>
          <ac:spMkLst>
            <pc:docMk/>
            <pc:sldMk cId="3483729555" sldId="267"/>
            <ac:spMk id="2" creationId="{20AB3637-ECAA-44E8-9590-8C5079C53390}"/>
          </ac:spMkLst>
        </pc:spChg>
        <pc:spChg chg="mod">
          <ac:chgData name="Nethravathi S" userId="b30c3150b1c7e5fb" providerId="LiveId" clId="{7EABDE78-DE65-4165-BA64-D1D11EEDBCBD}" dt="2021-12-25T10:06:23.585" v="1486" actId="1076"/>
          <ac:spMkLst>
            <pc:docMk/>
            <pc:sldMk cId="3483729555" sldId="267"/>
            <ac:spMk id="11" creationId="{80D6A2C7-88AC-4277-A164-858EC9E8D6CF}"/>
          </ac:spMkLst>
        </pc:spChg>
        <pc:spChg chg="add mod">
          <ac:chgData name="Nethravathi S" userId="b30c3150b1c7e5fb" providerId="LiveId" clId="{7EABDE78-DE65-4165-BA64-D1D11EEDBCBD}" dt="2021-12-25T10:06:41.036" v="1488" actId="20577"/>
          <ac:spMkLst>
            <pc:docMk/>
            <pc:sldMk cId="3483729555" sldId="267"/>
            <ac:spMk id="12" creationId="{C27AA7F1-1800-4C23-BED2-6C09DB12DC56}"/>
          </ac:spMkLst>
        </pc:spChg>
        <pc:picChg chg="del">
          <ac:chgData name="Nethravathi S" userId="b30c3150b1c7e5fb" providerId="LiveId" clId="{7EABDE78-DE65-4165-BA64-D1D11EEDBCBD}" dt="2021-12-25T09:53:21.104" v="1057" actId="478"/>
          <ac:picMkLst>
            <pc:docMk/>
            <pc:sldMk cId="3483729555" sldId="267"/>
            <ac:picMk id="3" creationId="{0DA6A0EE-439F-4805-904C-85DCB29EC160}"/>
          </ac:picMkLst>
        </pc:picChg>
        <pc:picChg chg="add del mod">
          <ac:chgData name="Nethravathi S" userId="b30c3150b1c7e5fb" providerId="LiveId" clId="{7EABDE78-DE65-4165-BA64-D1D11EEDBCBD}" dt="2021-12-26T09:05:33.750" v="1898" actId="478"/>
          <ac:picMkLst>
            <pc:docMk/>
            <pc:sldMk cId="3483729555" sldId="267"/>
            <ac:picMk id="4" creationId="{2E50422F-7FDA-4158-8721-875CF72F151B}"/>
          </ac:picMkLst>
        </pc:picChg>
        <pc:picChg chg="add del mod">
          <ac:chgData name="Nethravathi S" userId="b30c3150b1c7e5fb" providerId="LiveId" clId="{7EABDE78-DE65-4165-BA64-D1D11EEDBCBD}" dt="2021-12-26T09:05:07.048" v="1891" actId="478"/>
          <ac:picMkLst>
            <pc:docMk/>
            <pc:sldMk cId="3483729555" sldId="267"/>
            <ac:picMk id="7" creationId="{5A2A88DE-8F21-4359-9EA6-3D2EC4E3934C}"/>
          </ac:picMkLst>
        </pc:picChg>
        <pc:picChg chg="add del mod">
          <ac:chgData name="Nethravathi S" userId="b30c3150b1c7e5fb" providerId="LiveId" clId="{7EABDE78-DE65-4165-BA64-D1D11EEDBCBD}" dt="2021-12-27T07:42:09.192" v="2067" actId="478"/>
          <ac:picMkLst>
            <pc:docMk/>
            <pc:sldMk cId="3483729555" sldId="267"/>
            <ac:picMk id="8" creationId="{F993123F-8273-46D9-810F-E2FD39CE70AB}"/>
          </ac:picMkLst>
        </pc:picChg>
        <pc:picChg chg="add mod">
          <ac:chgData name="Nethravathi S" userId="b30c3150b1c7e5fb" providerId="LiveId" clId="{7EABDE78-DE65-4165-BA64-D1D11EEDBCBD}" dt="2021-12-27T07:42:09.836" v="2068"/>
          <ac:picMkLst>
            <pc:docMk/>
            <pc:sldMk cId="3483729555" sldId="267"/>
            <ac:picMk id="9" creationId="{21E05464-DBAF-4E8B-842E-97E7A91EC556}"/>
          </ac:picMkLst>
        </pc:picChg>
        <pc:picChg chg="add del mod">
          <ac:chgData name="Nethravathi S" userId="b30c3150b1c7e5fb" providerId="LiveId" clId="{7EABDE78-DE65-4165-BA64-D1D11EEDBCBD}" dt="2021-12-27T07:42:37.791" v="2074" actId="478"/>
          <ac:picMkLst>
            <pc:docMk/>
            <pc:sldMk cId="3483729555" sldId="267"/>
            <ac:picMk id="10" creationId="{EC2139DA-CE4B-40A5-A036-D8999A983246}"/>
          </ac:picMkLst>
        </pc:picChg>
        <pc:picChg chg="add mod">
          <ac:chgData name="Nethravathi S" userId="b30c3150b1c7e5fb" providerId="LiveId" clId="{7EABDE78-DE65-4165-BA64-D1D11EEDBCBD}" dt="2021-12-27T07:42:38.648" v="2075"/>
          <ac:picMkLst>
            <pc:docMk/>
            <pc:sldMk cId="3483729555" sldId="267"/>
            <ac:picMk id="13" creationId="{BBDA8230-82F0-4114-9393-B44AF638CF87}"/>
          </ac:picMkLst>
        </pc:picChg>
        <pc:picChg chg="add del mod">
          <ac:chgData name="Nethravathi S" userId="b30c3150b1c7e5fb" providerId="LiveId" clId="{7EABDE78-DE65-4165-BA64-D1D11EEDBCBD}" dt="2021-12-27T07:42:08.412" v="2066" actId="21"/>
          <ac:picMkLst>
            <pc:docMk/>
            <pc:sldMk cId="3483729555" sldId="267"/>
            <ac:picMk id="2050" creationId="{88138777-027F-4284-85F1-72F6E9ABCB36}"/>
          </ac:picMkLst>
        </pc:picChg>
        <pc:picChg chg="add del mod">
          <ac:chgData name="Nethravathi S" userId="b30c3150b1c7e5fb" providerId="LiveId" clId="{7EABDE78-DE65-4165-BA64-D1D11EEDBCBD}" dt="2021-12-26T09:05:05.678" v="1890" actId="21"/>
          <ac:picMkLst>
            <pc:docMk/>
            <pc:sldMk cId="3483729555" sldId="267"/>
            <ac:picMk id="2050" creationId="{D145F29B-378C-47D6-84C0-15276F8C5A3F}"/>
          </ac:picMkLst>
        </pc:picChg>
        <pc:picChg chg="add del mod">
          <ac:chgData name="Nethravathi S" userId="b30c3150b1c7e5fb" providerId="LiveId" clId="{7EABDE78-DE65-4165-BA64-D1D11EEDBCBD}" dt="2021-12-26T09:05:32.646" v="1897" actId="21"/>
          <ac:picMkLst>
            <pc:docMk/>
            <pc:sldMk cId="3483729555" sldId="267"/>
            <ac:picMk id="2052" creationId="{5954BCD9-4357-4A45-B462-85C9BC782757}"/>
          </ac:picMkLst>
        </pc:picChg>
        <pc:picChg chg="add del mod">
          <ac:chgData name="Nethravathi S" userId="b30c3150b1c7e5fb" providerId="LiveId" clId="{7EABDE78-DE65-4165-BA64-D1D11EEDBCBD}" dt="2021-12-27T07:42:34.262" v="2073" actId="21"/>
          <ac:picMkLst>
            <pc:docMk/>
            <pc:sldMk cId="3483729555" sldId="267"/>
            <ac:picMk id="2052" creationId="{7BFC80D1-137C-4225-8F27-4753D9858E6B}"/>
          </ac:picMkLst>
        </pc:picChg>
        <pc:picChg chg="add del mod">
          <ac:chgData name="Nethravathi S" userId="b30c3150b1c7e5fb" providerId="LiveId" clId="{7EABDE78-DE65-4165-BA64-D1D11EEDBCBD}" dt="2021-12-25T09:54:13.229" v="1069" actId="478"/>
          <ac:picMkLst>
            <pc:docMk/>
            <pc:sldMk cId="3483729555" sldId="267"/>
            <ac:picMk id="4098" creationId="{542E6B04-F036-44CA-A72B-CEFD92E74C47}"/>
          </ac:picMkLst>
        </pc:picChg>
        <pc:picChg chg="del">
          <ac:chgData name="Nethravathi S" userId="b30c3150b1c7e5fb" providerId="LiveId" clId="{7EABDE78-DE65-4165-BA64-D1D11EEDBCBD}" dt="2021-12-25T09:53:22.469" v="1058" actId="478"/>
          <ac:picMkLst>
            <pc:docMk/>
            <pc:sldMk cId="3483729555" sldId="267"/>
            <ac:picMk id="4100" creationId="{303309B6-112C-49CE-99CD-E5DEFEC98B93}"/>
          </ac:picMkLst>
        </pc:picChg>
        <pc:picChg chg="add del mod">
          <ac:chgData name="Nethravathi S" userId="b30c3150b1c7e5fb" providerId="LiveId" clId="{7EABDE78-DE65-4165-BA64-D1D11EEDBCBD}" dt="2021-12-25T09:56:21.747" v="1135" actId="21"/>
          <ac:picMkLst>
            <pc:docMk/>
            <pc:sldMk cId="3483729555" sldId="267"/>
            <ac:picMk id="4102" creationId="{7CE55A06-6D6F-47D5-B1B8-F399D85F7467}"/>
          </ac:picMkLst>
        </pc:picChg>
      </pc:sldChg>
      <pc:sldChg chg="addSp delSp modSp mod">
        <pc:chgData name="Nethravathi S" userId="b30c3150b1c7e5fb" providerId="LiveId" clId="{7EABDE78-DE65-4165-BA64-D1D11EEDBCBD}" dt="2021-12-27T07:43:28.559" v="2083"/>
        <pc:sldMkLst>
          <pc:docMk/>
          <pc:sldMk cId="3558094975" sldId="268"/>
        </pc:sldMkLst>
        <pc:spChg chg="mod">
          <ac:chgData name="Nethravathi S" userId="b30c3150b1c7e5fb" providerId="LiveId" clId="{7EABDE78-DE65-4165-BA64-D1D11EEDBCBD}" dt="2021-12-25T10:10:18.890" v="1649" actId="14100"/>
          <ac:spMkLst>
            <pc:docMk/>
            <pc:sldMk cId="3558094975" sldId="268"/>
            <ac:spMk id="3" creationId="{EBF699C6-067A-4F83-A1A2-6F2D5FC2593E}"/>
          </ac:spMkLst>
        </pc:spChg>
        <pc:spChg chg="add del">
          <ac:chgData name="Nethravathi S" userId="b30c3150b1c7e5fb" providerId="LiveId" clId="{7EABDE78-DE65-4165-BA64-D1D11EEDBCBD}" dt="2021-12-25T09:56:42.327" v="1140"/>
          <ac:spMkLst>
            <pc:docMk/>
            <pc:sldMk cId="3558094975" sldId="268"/>
            <ac:spMk id="5" creationId="{54DF75C9-9A22-484C-9745-3169E7756FB3}"/>
          </ac:spMkLst>
        </pc:spChg>
        <pc:spChg chg="add mod">
          <ac:chgData name="Nethravathi S" userId="b30c3150b1c7e5fb" providerId="LiveId" clId="{7EABDE78-DE65-4165-BA64-D1D11EEDBCBD}" dt="2021-12-25T10:08:57.742" v="1627" actId="115"/>
          <ac:spMkLst>
            <pc:docMk/>
            <pc:sldMk cId="3558094975" sldId="268"/>
            <ac:spMk id="6" creationId="{16EAAAE9-ED48-474E-95B2-D8897F86F2B2}"/>
          </ac:spMkLst>
        </pc:spChg>
        <pc:spChg chg="add del">
          <ac:chgData name="Nethravathi S" userId="b30c3150b1c7e5fb" providerId="LiveId" clId="{7EABDE78-DE65-4165-BA64-D1D11EEDBCBD}" dt="2021-12-25T09:56:04.071" v="1130" actId="22"/>
          <ac:spMkLst>
            <pc:docMk/>
            <pc:sldMk cId="3558094975" sldId="268"/>
            <ac:spMk id="7" creationId="{915E8410-F707-47DD-AA05-F06552ADCA66}"/>
          </ac:spMkLst>
        </pc:spChg>
        <pc:spChg chg="mod">
          <ac:chgData name="Nethravathi S" userId="b30c3150b1c7e5fb" providerId="LiveId" clId="{7EABDE78-DE65-4165-BA64-D1D11EEDBCBD}" dt="2021-12-25T09:58:31.134" v="1156" actId="14100"/>
          <ac:spMkLst>
            <pc:docMk/>
            <pc:sldMk cId="3558094975" sldId="268"/>
            <ac:spMk id="12" creationId="{541F8AAF-986A-481A-8FF9-55D9744D9BB2}"/>
          </ac:spMkLst>
        </pc:spChg>
        <pc:spChg chg="add mod">
          <ac:chgData name="Nethravathi S" userId="b30c3150b1c7e5fb" providerId="LiveId" clId="{7EABDE78-DE65-4165-BA64-D1D11EEDBCBD}" dt="2021-12-25T10:10:28.512" v="1650" actId="20577"/>
          <ac:spMkLst>
            <pc:docMk/>
            <pc:sldMk cId="3558094975" sldId="268"/>
            <ac:spMk id="13" creationId="{724F27CF-7FC2-44C6-8577-72C751D46482}"/>
          </ac:spMkLst>
        </pc:spChg>
        <pc:spChg chg="add mod">
          <ac:chgData name="Nethravathi S" userId="b30c3150b1c7e5fb" providerId="LiveId" clId="{7EABDE78-DE65-4165-BA64-D1D11EEDBCBD}" dt="2021-12-25T10:10:09.089" v="1646" actId="207"/>
          <ac:spMkLst>
            <pc:docMk/>
            <pc:sldMk cId="3558094975" sldId="268"/>
            <ac:spMk id="15" creationId="{EB615923-7CD6-48C7-AC75-BAA3580EA706}"/>
          </ac:spMkLst>
        </pc:spChg>
        <pc:picChg chg="del">
          <ac:chgData name="Nethravathi S" userId="b30c3150b1c7e5fb" providerId="LiveId" clId="{7EABDE78-DE65-4165-BA64-D1D11EEDBCBD}" dt="2021-12-25T09:55:52.332" v="1127" actId="478"/>
          <ac:picMkLst>
            <pc:docMk/>
            <pc:sldMk cId="3558094975" sldId="268"/>
            <ac:picMk id="2" creationId="{08534D4C-C52B-45E2-953A-37EDE4AF4F07}"/>
          </ac:picMkLst>
        </pc:picChg>
        <pc:picChg chg="add del mod">
          <ac:chgData name="Nethravathi S" userId="b30c3150b1c7e5fb" providerId="LiveId" clId="{7EABDE78-DE65-4165-BA64-D1D11EEDBCBD}" dt="2021-12-26T09:07:34.306" v="1909" actId="478"/>
          <ac:picMkLst>
            <pc:docMk/>
            <pc:sldMk cId="3558094975" sldId="268"/>
            <ac:picMk id="8" creationId="{1D63769E-BFE4-4E1D-9C7E-EF754C74CD5A}"/>
          </ac:picMkLst>
        </pc:picChg>
        <pc:picChg chg="add del mod">
          <ac:chgData name="Nethravathi S" userId="b30c3150b1c7e5fb" providerId="LiveId" clId="{7EABDE78-DE65-4165-BA64-D1D11EEDBCBD}" dt="2021-12-26T09:05:53.863" v="1901"/>
          <ac:picMkLst>
            <pc:docMk/>
            <pc:sldMk cId="3558094975" sldId="268"/>
            <ac:picMk id="9" creationId="{FBF49166-82B3-4B72-8D8A-42418713B92E}"/>
          </ac:picMkLst>
        </pc:picChg>
        <pc:picChg chg="add mod">
          <ac:chgData name="Nethravathi S" userId="b30c3150b1c7e5fb" providerId="LiveId" clId="{7EABDE78-DE65-4165-BA64-D1D11EEDBCBD}" dt="2021-12-27T07:43:28.559" v="2083"/>
          <ac:picMkLst>
            <pc:docMk/>
            <pc:sldMk cId="3558094975" sldId="268"/>
            <ac:picMk id="10" creationId="{02D2F887-2F23-49F2-9E03-6F09849D98B7}"/>
          </ac:picMkLst>
        </pc:picChg>
        <pc:picChg chg="add del mod">
          <ac:chgData name="Nethravathi S" userId="b30c3150b1c7e5fb" providerId="LiveId" clId="{7EABDE78-DE65-4165-BA64-D1D11EEDBCBD}" dt="2021-12-26T09:05:59.836" v="1903"/>
          <ac:picMkLst>
            <pc:docMk/>
            <pc:sldMk cId="3558094975" sldId="268"/>
            <ac:picMk id="10" creationId="{CC47FA83-4C56-4FAA-A2FD-64228C003D6D}"/>
          </ac:picMkLst>
        </pc:picChg>
        <pc:picChg chg="add del mod">
          <ac:chgData name="Nethravathi S" userId="b30c3150b1c7e5fb" providerId="LiveId" clId="{7EABDE78-DE65-4165-BA64-D1D11EEDBCBD}" dt="2021-12-26T09:08:16.608" v="1911"/>
          <ac:picMkLst>
            <pc:docMk/>
            <pc:sldMk cId="3558094975" sldId="268"/>
            <ac:picMk id="14" creationId="{CE2B0C62-6D14-4BD8-A0EB-2B0373ACE2BD}"/>
          </ac:picMkLst>
        </pc:picChg>
        <pc:picChg chg="add del mod">
          <ac:chgData name="Nethravathi S" userId="b30c3150b1c7e5fb" providerId="LiveId" clId="{7EABDE78-DE65-4165-BA64-D1D11EEDBCBD}" dt="2021-12-27T07:43:27.880" v="2082" actId="478"/>
          <ac:picMkLst>
            <pc:docMk/>
            <pc:sldMk cId="3558094975" sldId="268"/>
            <ac:picMk id="16" creationId="{4119B2DA-003F-461B-9849-C62531DD7E19}"/>
          </ac:picMkLst>
        </pc:picChg>
        <pc:picChg chg="add del mod">
          <ac:chgData name="Nethravathi S" userId="b30c3150b1c7e5fb" providerId="LiveId" clId="{7EABDE78-DE65-4165-BA64-D1D11EEDBCBD}" dt="2021-12-26T09:07:33.457" v="1908" actId="21"/>
          <ac:picMkLst>
            <pc:docMk/>
            <pc:sldMk cId="3558094975" sldId="268"/>
            <ac:picMk id="3074" creationId="{0D518225-28DF-49B7-9E80-59802FB020F2}"/>
          </ac:picMkLst>
        </pc:picChg>
        <pc:picChg chg="add del mod">
          <ac:chgData name="Nethravathi S" userId="b30c3150b1c7e5fb" providerId="LiveId" clId="{7EABDE78-DE65-4165-BA64-D1D11EEDBCBD}" dt="2021-12-27T07:43:26.498" v="2080" actId="21"/>
          <ac:picMkLst>
            <pc:docMk/>
            <pc:sldMk cId="3558094975" sldId="268"/>
            <ac:picMk id="3074" creationId="{90CBFFE5-8EBA-4F18-A5A5-22587CEDBEE6}"/>
          </ac:picMkLst>
        </pc:picChg>
        <pc:picChg chg="add mod">
          <ac:chgData name="Nethravathi S" userId="b30c3150b1c7e5fb" providerId="LiveId" clId="{7EABDE78-DE65-4165-BA64-D1D11EEDBCBD}" dt="2021-12-25T10:09:12.563" v="1631" actId="1076"/>
          <ac:picMkLst>
            <pc:docMk/>
            <pc:sldMk cId="3558094975" sldId="268"/>
            <ac:picMk id="5123" creationId="{A906909D-A6F4-4DD8-A931-614D74418952}"/>
          </ac:picMkLst>
        </pc:picChg>
        <pc:picChg chg="del">
          <ac:chgData name="Nethravathi S" userId="b30c3150b1c7e5fb" providerId="LiveId" clId="{7EABDE78-DE65-4165-BA64-D1D11EEDBCBD}" dt="2021-12-25T09:55:54.471" v="1128" actId="478"/>
          <ac:picMkLst>
            <pc:docMk/>
            <pc:sldMk cId="3558094975" sldId="268"/>
            <ac:picMk id="5126" creationId="{B30B63AB-0878-47F5-AB45-C62C34B3A745}"/>
          </ac:picMkLst>
        </pc:picChg>
      </pc:sldChg>
      <pc:sldChg chg="del">
        <pc:chgData name="Nethravathi S" userId="b30c3150b1c7e5fb" providerId="LiveId" clId="{7EABDE78-DE65-4165-BA64-D1D11EEDBCBD}" dt="2021-12-25T10:10:45.802" v="1651" actId="47"/>
        <pc:sldMkLst>
          <pc:docMk/>
          <pc:sldMk cId="3331079735" sldId="269"/>
        </pc:sldMkLst>
      </pc:sldChg>
      <pc:sldChg chg="modSp mod">
        <pc:chgData name="Nethravathi S" userId="b30c3150b1c7e5fb" providerId="LiveId" clId="{7EABDE78-DE65-4165-BA64-D1D11EEDBCBD}" dt="2021-12-25T10:18:21.390" v="1693" actId="20577"/>
        <pc:sldMkLst>
          <pc:docMk/>
          <pc:sldMk cId="211138492" sldId="278"/>
        </pc:sldMkLst>
        <pc:spChg chg="mod">
          <ac:chgData name="Nethravathi S" userId="b30c3150b1c7e5fb" providerId="LiveId" clId="{7EABDE78-DE65-4165-BA64-D1D11EEDBCBD}" dt="2021-12-25T10:10:53.301" v="1653" actId="207"/>
          <ac:spMkLst>
            <pc:docMk/>
            <pc:sldMk cId="211138492" sldId="278"/>
            <ac:spMk id="3" creationId="{03A2B454-47FE-4BCF-A2D7-3C565F35E962}"/>
          </ac:spMkLst>
        </pc:spChg>
        <pc:spChg chg="mod">
          <ac:chgData name="Nethravathi S" userId="b30c3150b1c7e5fb" providerId="LiveId" clId="{7EABDE78-DE65-4165-BA64-D1D11EEDBCBD}" dt="2021-12-25T10:18:21.390" v="1693" actId="20577"/>
          <ac:spMkLst>
            <pc:docMk/>
            <pc:sldMk cId="211138492" sldId="278"/>
            <ac:spMk id="5" creationId="{605F679E-7454-4BF9-94EA-B218B25356C2}"/>
          </ac:spMkLst>
        </pc:spChg>
      </pc:sldChg>
      <pc:sldChg chg="modSp mod">
        <pc:chgData name="Nethravathi S" userId="b30c3150b1c7e5fb" providerId="LiveId" clId="{7EABDE78-DE65-4165-BA64-D1D11EEDBCBD}" dt="2021-12-26T09:03:07.922" v="1864" actId="20577"/>
        <pc:sldMkLst>
          <pc:docMk/>
          <pc:sldMk cId="2700718298" sldId="281"/>
        </pc:sldMkLst>
        <pc:spChg chg="mod">
          <ac:chgData name="Nethravathi S" userId="b30c3150b1c7e5fb" providerId="LiveId" clId="{7EABDE78-DE65-4165-BA64-D1D11EEDBCBD}" dt="2021-12-25T10:27:58.672" v="1791" actId="122"/>
          <ac:spMkLst>
            <pc:docMk/>
            <pc:sldMk cId="2700718298" sldId="281"/>
            <ac:spMk id="5" creationId="{64822AEF-FB37-4619-A6B4-B7EB17696967}"/>
          </ac:spMkLst>
        </pc:spChg>
        <pc:spChg chg="mod">
          <ac:chgData name="Nethravathi S" userId="b30c3150b1c7e5fb" providerId="LiveId" clId="{7EABDE78-DE65-4165-BA64-D1D11EEDBCBD}" dt="2021-12-26T09:03:07.922" v="1864" actId="20577"/>
          <ac:spMkLst>
            <pc:docMk/>
            <pc:sldMk cId="2700718298" sldId="281"/>
            <ac:spMk id="7" creationId="{0AA9CF00-3ED1-472A-A1CA-95B9EE7146DE}"/>
          </ac:spMkLst>
        </pc:spChg>
      </pc:sldChg>
      <pc:sldChg chg="addSp delSp modSp mod">
        <pc:chgData name="Nethravathi S" userId="b30c3150b1c7e5fb" providerId="LiveId" clId="{7EABDE78-DE65-4165-BA64-D1D11EEDBCBD}" dt="2021-12-27T07:50:28.838" v="2130" actId="1076"/>
        <pc:sldMkLst>
          <pc:docMk/>
          <pc:sldMk cId="2314486488" sldId="288"/>
        </pc:sldMkLst>
        <pc:spChg chg="mod">
          <ac:chgData name="Nethravathi S" userId="b30c3150b1c7e5fb" providerId="LiveId" clId="{7EABDE78-DE65-4165-BA64-D1D11EEDBCBD}" dt="2021-12-27T07:48:04.068" v="2104" actId="207"/>
          <ac:spMkLst>
            <pc:docMk/>
            <pc:sldMk cId="2314486488" sldId="288"/>
            <ac:spMk id="2" creationId="{463696C7-F5E6-4E97-8048-1BDD6F7070F5}"/>
          </ac:spMkLst>
        </pc:spChg>
        <pc:picChg chg="add mod">
          <ac:chgData name="Nethravathi S" userId="b30c3150b1c7e5fb" providerId="LiveId" clId="{7EABDE78-DE65-4165-BA64-D1D11EEDBCBD}" dt="2021-12-27T07:48:20.793" v="2106" actId="1076"/>
          <ac:picMkLst>
            <pc:docMk/>
            <pc:sldMk cId="2314486488" sldId="288"/>
            <ac:picMk id="4" creationId="{15F7CA17-40AE-4E12-9C10-C2B8C4640B81}"/>
          </ac:picMkLst>
        </pc:picChg>
        <pc:picChg chg="add del mod">
          <ac:chgData name="Nethravathi S" userId="b30c3150b1c7e5fb" providerId="LiveId" clId="{7EABDE78-DE65-4165-BA64-D1D11EEDBCBD}" dt="2021-12-27T07:48:34.211" v="2108"/>
          <ac:picMkLst>
            <pc:docMk/>
            <pc:sldMk cId="2314486488" sldId="288"/>
            <ac:picMk id="6" creationId="{5696A4CA-667E-4B57-A037-87C7241E5DC9}"/>
          </ac:picMkLst>
        </pc:picChg>
        <pc:picChg chg="del">
          <ac:chgData name="Nethravathi S" userId="b30c3150b1c7e5fb" providerId="LiveId" clId="{7EABDE78-DE65-4165-BA64-D1D11EEDBCBD}" dt="2021-12-27T07:47:55.801" v="2102" actId="478"/>
          <ac:picMkLst>
            <pc:docMk/>
            <pc:sldMk cId="2314486488" sldId="288"/>
            <ac:picMk id="7" creationId="{12513AF9-8F36-464E-A8D1-531414C2236B}"/>
          </ac:picMkLst>
        </pc:picChg>
        <pc:picChg chg="add del mod">
          <ac:chgData name="Nethravathi S" userId="b30c3150b1c7e5fb" providerId="LiveId" clId="{7EABDE78-DE65-4165-BA64-D1D11EEDBCBD}" dt="2021-12-27T07:50:07.524" v="2124" actId="478"/>
          <ac:picMkLst>
            <pc:docMk/>
            <pc:sldMk cId="2314486488" sldId="288"/>
            <ac:picMk id="4098" creationId="{DEA5B91C-9649-43A2-AEE7-B653020CE3AB}"/>
          </ac:picMkLst>
        </pc:picChg>
        <pc:picChg chg="add del mod">
          <ac:chgData name="Nethravathi S" userId="b30c3150b1c7e5fb" providerId="LiveId" clId="{7EABDE78-DE65-4165-BA64-D1D11EEDBCBD}" dt="2021-12-27T07:49:51.981" v="2120"/>
          <ac:picMkLst>
            <pc:docMk/>
            <pc:sldMk cId="2314486488" sldId="288"/>
            <ac:picMk id="4100" creationId="{A2A6C6AC-02D7-4F65-8BA2-15B5E9C040E9}"/>
          </ac:picMkLst>
        </pc:picChg>
        <pc:picChg chg="add del mod">
          <ac:chgData name="Nethravathi S" userId="b30c3150b1c7e5fb" providerId="LiveId" clId="{7EABDE78-DE65-4165-BA64-D1D11EEDBCBD}" dt="2021-12-27T07:50:02.581" v="2123" actId="478"/>
          <ac:picMkLst>
            <pc:docMk/>
            <pc:sldMk cId="2314486488" sldId="288"/>
            <ac:picMk id="4102" creationId="{E173E683-5C63-4226-BAE9-DA996EB92435}"/>
          </ac:picMkLst>
        </pc:picChg>
        <pc:picChg chg="add mod">
          <ac:chgData name="Nethravathi S" userId="b30c3150b1c7e5fb" providerId="LiveId" clId="{7EABDE78-DE65-4165-BA64-D1D11EEDBCBD}" dt="2021-12-27T07:50:28.838" v="2130" actId="1076"/>
          <ac:picMkLst>
            <pc:docMk/>
            <pc:sldMk cId="2314486488" sldId="288"/>
            <ac:picMk id="4104" creationId="{3615E6FE-5550-4795-8EB7-9D8B8C1761B5}"/>
          </ac:picMkLst>
        </pc:picChg>
        <pc:picChg chg="del">
          <ac:chgData name="Nethravathi S" userId="b30c3150b1c7e5fb" providerId="LiveId" clId="{7EABDE78-DE65-4165-BA64-D1D11EEDBCBD}" dt="2021-12-27T07:47:57.160" v="2103" actId="478"/>
          <ac:picMkLst>
            <pc:docMk/>
            <pc:sldMk cId="2314486488" sldId="288"/>
            <ac:picMk id="7173" creationId="{ACC10AC3-A1CF-4CC8-9C0F-D7FC74FA3DEA}"/>
          </ac:picMkLst>
        </pc:picChg>
      </pc:sldChg>
      <pc:sldChg chg="del">
        <pc:chgData name="Nethravathi S" userId="b30c3150b1c7e5fb" providerId="LiveId" clId="{7EABDE78-DE65-4165-BA64-D1D11EEDBCBD}" dt="2021-12-27T07:50:42.718" v="2131" actId="47"/>
        <pc:sldMkLst>
          <pc:docMk/>
          <pc:sldMk cId="2486881893" sldId="289"/>
        </pc:sldMkLst>
      </pc:sldChg>
      <pc:sldChg chg="addSp delSp modSp mod">
        <pc:chgData name="Nethravathi S" userId="b30c3150b1c7e5fb" providerId="LiveId" clId="{7EABDE78-DE65-4165-BA64-D1D11EEDBCBD}" dt="2021-12-27T07:54:14.540" v="2202" actId="12"/>
        <pc:sldMkLst>
          <pc:docMk/>
          <pc:sldMk cId="1349717493" sldId="290"/>
        </pc:sldMkLst>
        <pc:spChg chg="mod">
          <ac:chgData name="Nethravathi S" userId="b30c3150b1c7e5fb" providerId="LiveId" clId="{7EABDE78-DE65-4165-BA64-D1D11EEDBCBD}" dt="2021-12-27T07:51:26.201" v="2167" actId="122"/>
          <ac:spMkLst>
            <pc:docMk/>
            <pc:sldMk cId="1349717493" sldId="290"/>
            <ac:spMk id="2" creationId="{BE843D91-BDF6-4929-9F3E-19F94785A169}"/>
          </ac:spMkLst>
        </pc:spChg>
        <pc:spChg chg="del mod">
          <ac:chgData name="Nethravathi S" userId="b30c3150b1c7e5fb" providerId="LiveId" clId="{7EABDE78-DE65-4165-BA64-D1D11EEDBCBD}" dt="2021-12-27T07:51:47.858" v="2173" actId="478"/>
          <ac:spMkLst>
            <pc:docMk/>
            <pc:sldMk cId="1349717493" sldId="290"/>
            <ac:spMk id="6" creationId="{335AF64E-3883-400A-89DB-17929A801B52}"/>
          </ac:spMkLst>
        </pc:spChg>
        <pc:spChg chg="add del mod">
          <ac:chgData name="Nethravathi S" userId="b30c3150b1c7e5fb" providerId="LiveId" clId="{7EABDE78-DE65-4165-BA64-D1D11EEDBCBD}" dt="2021-12-27T07:53:08.961" v="2192" actId="478"/>
          <ac:spMkLst>
            <pc:docMk/>
            <pc:sldMk cId="1349717493" sldId="290"/>
            <ac:spMk id="10" creationId="{0E7D6CC9-3ACB-4439-BD9C-6011DB25B610}"/>
          </ac:spMkLst>
        </pc:spChg>
        <pc:spChg chg="add mod">
          <ac:chgData name="Nethravathi S" userId="b30c3150b1c7e5fb" providerId="LiveId" clId="{7EABDE78-DE65-4165-BA64-D1D11EEDBCBD}" dt="2021-12-27T07:54:14.540" v="2202" actId="12"/>
          <ac:spMkLst>
            <pc:docMk/>
            <pc:sldMk cId="1349717493" sldId="290"/>
            <ac:spMk id="12" creationId="{3D24FD95-E322-41B6-B18C-30715F2371FA}"/>
          </ac:spMkLst>
        </pc:spChg>
        <pc:picChg chg="del mod">
          <ac:chgData name="Nethravathi S" userId="b30c3150b1c7e5fb" providerId="LiveId" clId="{7EABDE78-DE65-4165-BA64-D1D11EEDBCBD}" dt="2021-12-27T07:50:56.785" v="2134" actId="478"/>
          <ac:picMkLst>
            <pc:docMk/>
            <pc:sldMk cId="1349717493" sldId="290"/>
            <ac:picMk id="5" creationId="{6DDEFB94-D19C-4C79-B2FD-D830EA04184B}"/>
          </ac:picMkLst>
        </pc:picChg>
        <pc:picChg chg="del">
          <ac:chgData name="Nethravathi S" userId="b30c3150b1c7e5fb" providerId="LiveId" clId="{7EABDE78-DE65-4165-BA64-D1D11EEDBCBD}" dt="2021-12-27T07:51:39.437" v="2170" actId="478"/>
          <ac:picMkLst>
            <pc:docMk/>
            <pc:sldMk cId="1349717493" sldId="290"/>
            <ac:picMk id="7" creationId="{0D7B597D-10B4-42FE-90AB-AEC295CE9C35}"/>
          </ac:picMkLst>
        </pc:picChg>
        <pc:picChg chg="add mod">
          <ac:chgData name="Nethravathi S" userId="b30c3150b1c7e5fb" providerId="LiveId" clId="{7EABDE78-DE65-4165-BA64-D1D11EEDBCBD}" dt="2021-12-27T07:51:55.718" v="2175" actId="1076"/>
          <ac:picMkLst>
            <pc:docMk/>
            <pc:sldMk cId="1349717493" sldId="290"/>
            <ac:picMk id="8" creationId="{5B693309-A541-46D2-B49C-97588A8757DA}"/>
          </ac:picMkLst>
        </pc:picChg>
        <pc:picChg chg="add mod">
          <ac:chgData name="Nethravathi S" userId="b30c3150b1c7e5fb" providerId="LiveId" clId="{7EABDE78-DE65-4165-BA64-D1D11EEDBCBD}" dt="2021-12-27T07:53:12.153" v="2193" actId="1076"/>
          <ac:picMkLst>
            <pc:docMk/>
            <pc:sldMk cId="1349717493" sldId="290"/>
            <ac:picMk id="9" creationId="{32FD8247-184B-4ED1-8E45-5C5C7D715B8D}"/>
          </ac:picMkLst>
        </pc:picChg>
        <pc:picChg chg="add del mod">
          <ac:chgData name="Nethravathi S" userId="b30c3150b1c7e5fb" providerId="LiveId" clId="{7EABDE78-DE65-4165-BA64-D1D11EEDBCBD}" dt="2021-12-27T07:52:51.235" v="2188" actId="478"/>
          <ac:picMkLst>
            <pc:docMk/>
            <pc:sldMk cId="1349717493" sldId="290"/>
            <ac:picMk id="11" creationId="{28D5A016-B1F3-4085-AEDE-BD8D836A4690}"/>
          </ac:picMkLst>
        </pc:picChg>
        <pc:picChg chg="add mod">
          <ac:chgData name="Nethravathi S" userId="b30c3150b1c7e5fb" providerId="LiveId" clId="{7EABDE78-DE65-4165-BA64-D1D11EEDBCBD}" dt="2021-12-27T07:53:26.423" v="2197" actId="14100"/>
          <ac:picMkLst>
            <pc:docMk/>
            <pc:sldMk cId="1349717493" sldId="290"/>
            <ac:picMk id="13" creationId="{9D54FF00-48A2-4662-9667-71D214A61975}"/>
          </ac:picMkLst>
        </pc:picChg>
      </pc:sldChg>
      <pc:sldChg chg="addSp delSp modSp mod">
        <pc:chgData name="Nethravathi S" userId="b30c3150b1c7e5fb" providerId="LiveId" clId="{7EABDE78-DE65-4165-BA64-D1D11EEDBCBD}" dt="2021-12-27T07:47:08.192" v="2101" actId="20577"/>
        <pc:sldMkLst>
          <pc:docMk/>
          <pc:sldMk cId="483632209" sldId="291"/>
        </pc:sldMkLst>
        <pc:spChg chg="mod">
          <ac:chgData name="Nethravathi S" userId="b30c3150b1c7e5fb" providerId="LiveId" clId="{7EABDE78-DE65-4165-BA64-D1D11EEDBCBD}" dt="2021-12-26T09:34:47.868" v="2017" actId="207"/>
          <ac:spMkLst>
            <pc:docMk/>
            <pc:sldMk cId="483632209" sldId="291"/>
            <ac:spMk id="2" creationId="{6F28503F-47D7-4C3D-90B3-9B05A048A531}"/>
          </ac:spMkLst>
        </pc:spChg>
        <pc:spChg chg="mod">
          <ac:chgData name="Nethravathi S" userId="b30c3150b1c7e5fb" providerId="LiveId" clId="{7EABDE78-DE65-4165-BA64-D1D11EEDBCBD}" dt="2021-12-27T07:47:08.192" v="2101" actId="20577"/>
          <ac:spMkLst>
            <pc:docMk/>
            <pc:sldMk cId="483632209" sldId="291"/>
            <ac:spMk id="7" creationId="{ECF59008-D89B-45DA-82A6-35E0515D9D12}"/>
          </ac:spMkLst>
        </pc:spChg>
        <pc:picChg chg="del">
          <ac:chgData name="Nethravathi S" userId="b30c3150b1c7e5fb" providerId="LiveId" clId="{7EABDE78-DE65-4165-BA64-D1D11EEDBCBD}" dt="2021-12-26T09:35:00.884" v="2020" actId="478"/>
          <ac:picMkLst>
            <pc:docMk/>
            <pc:sldMk cId="483632209" sldId="291"/>
            <ac:picMk id="4" creationId="{AD589B7A-8CD7-4136-A648-3C3E5898F75F}"/>
          </ac:picMkLst>
        </pc:picChg>
        <pc:picChg chg="add mod">
          <ac:chgData name="Nethravathi S" userId="b30c3150b1c7e5fb" providerId="LiveId" clId="{7EABDE78-DE65-4165-BA64-D1D11EEDBCBD}" dt="2021-12-27T07:46:48.090" v="2095" actId="1076"/>
          <ac:picMkLst>
            <pc:docMk/>
            <pc:sldMk cId="483632209" sldId="291"/>
            <ac:picMk id="4" creationId="{D9274E0B-72C6-489E-8BBB-D9F0C8B1D3CF}"/>
          </ac:picMkLst>
        </pc:picChg>
        <pc:picChg chg="del">
          <ac:chgData name="Nethravathi S" userId="b30c3150b1c7e5fb" providerId="LiveId" clId="{7EABDE78-DE65-4165-BA64-D1D11EEDBCBD}" dt="2021-12-26T09:34:57.903" v="2018" actId="478"/>
          <ac:picMkLst>
            <pc:docMk/>
            <pc:sldMk cId="483632209" sldId="291"/>
            <ac:picMk id="6" creationId="{02ABA0C6-40EB-461C-AA14-73648C7239AC}"/>
          </ac:picMkLst>
        </pc:picChg>
        <pc:picChg chg="add mod">
          <ac:chgData name="Nethravathi S" userId="b30c3150b1c7e5fb" providerId="LiveId" clId="{7EABDE78-DE65-4165-BA64-D1D11EEDBCBD}" dt="2021-12-27T07:46:56.286" v="2097" actId="1076"/>
          <ac:picMkLst>
            <pc:docMk/>
            <pc:sldMk cId="483632209" sldId="291"/>
            <ac:picMk id="6" creationId="{9C3644F1-2868-41AC-A51B-4B513CFA9025}"/>
          </ac:picMkLst>
        </pc:picChg>
        <pc:picChg chg="del">
          <ac:chgData name="Nethravathi S" userId="b30c3150b1c7e5fb" providerId="LiveId" clId="{7EABDE78-DE65-4165-BA64-D1D11EEDBCBD}" dt="2021-12-26T09:34:59.387" v="2019" actId="478"/>
          <ac:picMkLst>
            <pc:docMk/>
            <pc:sldMk cId="483632209" sldId="291"/>
            <ac:picMk id="8" creationId="{165031CF-97F4-4D8D-97E0-64F112ECEE0F}"/>
          </ac:picMkLst>
        </pc:picChg>
      </pc:sldChg>
      <pc:sldChg chg="modSp mod">
        <pc:chgData name="Nethravathi S" userId="b30c3150b1c7e5fb" providerId="LiveId" clId="{7EABDE78-DE65-4165-BA64-D1D11EEDBCBD}" dt="2021-12-27T08:01:58.169" v="2320" actId="14100"/>
        <pc:sldMkLst>
          <pc:docMk/>
          <pc:sldMk cId="939963277" sldId="292"/>
        </pc:sldMkLst>
        <pc:spChg chg="mod">
          <ac:chgData name="Nethravathi S" userId="b30c3150b1c7e5fb" providerId="LiveId" clId="{7EABDE78-DE65-4165-BA64-D1D11EEDBCBD}" dt="2021-12-25T10:28:38.692" v="1796" actId="207"/>
          <ac:spMkLst>
            <pc:docMk/>
            <pc:sldMk cId="939963277" sldId="292"/>
            <ac:spMk id="2" creationId="{4C2EC50A-C3F5-4186-AE15-237A9EE66BFB}"/>
          </ac:spMkLst>
        </pc:spChg>
        <pc:spChg chg="mod">
          <ac:chgData name="Nethravathi S" userId="b30c3150b1c7e5fb" providerId="LiveId" clId="{7EABDE78-DE65-4165-BA64-D1D11EEDBCBD}" dt="2021-12-27T08:01:58.169" v="2320" actId="14100"/>
          <ac:spMkLst>
            <pc:docMk/>
            <pc:sldMk cId="939963277" sldId="292"/>
            <ac:spMk id="5" creationId="{91AC236D-8115-48B2-96C1-1E10C662DF27}"/>
          </ac:spMkLst>
        </pc:spChg>
      </pc:sldChg>
      <pc:sldChg chg="addSp delSp modSp mod">
        <pc:chgData name="Nethravathi S" userId="b30c3150b1c7e5fb" providerId="LiveId" clId="{7EABDE78-DE65-4165-BA64-D1D11EEDBCBD}" dt="2021-12-26T10:22:40.361" v="2031" actId="14100"/>
        <pc:sldMkLst>
          <pc:docMk/>
          <pc:sldMk cId="2549798162" sldId="294"/>
        </pc:sldMkLst>
        <pc:spChg chg="add del">
          <ac:chgData name="Nethravathi S" userId="b30c3150b1c7e5fb" providerId="LiveId" clId="{7EABDE78-DE65-4165-BA64-D1D11EEDBCBD}" dt="2021-12-26T09:28:54.131" v="1933"/>
          <ac:spMkLst>
            <pc:docMk/>
            <pc:sldMk cId="2549798162" sldId="294"/>
            <ac:spMk id="6" creationId="{E3D2A3A8-A80E-42EC-8C8F-5C6D79FAA923}"/>
          </ac:spMkLst>
        </pc:spChg>
        <pc:spChg chg="add del">
          <ac:chgData name="Nethravathi S" userId="b30c3150b1c7e5fb" providerId="LiveId" clId="{7EABDE78-DE65-4165-BA64-D1D11EEDBCBD}" dt="2021-12-26T09:29:00.304" v="1935"/>
          <ac:spMkLst>
            <pc:docMk/>
            <pc:sldMk cId="2549798162" sldId="294"/>
            <ac:spMk id="7" creationId="{9475F3FD-3CBD-4E87-AFB1-FC191DFE089D}"/>
          </ac:spMkLst>
        </pc:spChg>
        <pc:spChg chg="add mod">
          <ac:chgData name="Nethravathi S" userId="b30c3150b1c7e5fb" providerId="LiveId" clId="{7EABDE78-DE65-4165-BA64-D1D11EEDBCBD}" dt="2021-12-26T10:22:33.213" v="2029" actId="14100"/>
          <ac:spMkLst>
            <pc:docMk/>
            <pc:sldMk cId="2549798162" sldId="294"/>
            <ac:spMk id="8" creationId="{F1E5A5B6-11EA-4E1A-9AFB-D5557311E8DD}"/>
          </ac:spMkLst>
        </pc:spChg>
        <pc:spChg chg="add del">
          <ac:chgData name="Nethravathi S" userId="b30c3150b1c7e5fb" providerId="LiveId" clId="{7EABDE78-DE65-4165-BA64-D1D11EEDBCBD}" dt="2021-12-26T09:29:18.642" v="1954"/>
          <ac:spMkLst>
            <pc:docMk/>
            <pc:sldMk cId="2549798162" sldId="294"/>
            <ac:spMk id="9" creationId="{30D4846E-45B6-4CBB-9B96-6DD0F59DA6BA}"/>
          </ac:spMkLst>
        </pc:spChg>
        <pc:spChg chg="add del">
          <ac:chgData name="Nethravathi S" userId="b30c3150b1c7e5fb" providerId="LiveId" clId="{7EABDE78-DE65-4165-BA64-D1D11EEDBCBD}" dt="2021-12-26T09:29:31.650" v="1957"/>
          <ac:spMkLst>
            <pc:docMk/>
            <pc:sldMk cId="2549798162" sldId="294"/>
            <ac:spMk id="10" creationId="{B18381E8-BF18-426C-BEB3-6AD45C40F27A}"/>
          </ac:spMkLst>
        </pc:spChg>
        <pc:spChg chg="mod">
          <ac:chgData name="Nethravathi S" userId="b30c3150b1c7e5fb" providerId="LiveId" clId="{7EABDE78-DE65-4165-BA64-D1D11EEDBCBD}" dt="2021-12-26T09:08:41.313" v="1914" actId="14100"/>
          <ac:spMkLst>
            <pc:docMk/>
            <pc:sldMk cId="2549798162" sldId="294"/>
            <ac:spMk id="19" creationId="{E95CADA2-93EF-4ACB-A37D-6BA9B302165A}"/>
          </ac:spMkLst>
        </pc:spChg>
        <pc:picChg chg="add del mod">
          <ac:chgData name="Nethravathi S" userId="b30c3150b1c7e5fb" providerId="LiveId" clId="{7EABDE78-DE65-4165-BA64-D1D11EEDBCBD}" dt="2021-12-26T10:21:15.633" v="2025" actId="478"/>
          <ac:picMkLst>
            <pc:docMk/>
            <pc:sldMk cId="2549798162" sldId="294"/>
            <ac:picMk id="3" creationId="{EC805C5C-625D-464C-A3AE-5385D6F6A753}"/>
          </ac:picMkLst>
        </pc:picChg>
        <pc:picChg chg="add del mod">
          <ac:chgData name="Nethravathi S" userId="b30c3150b1c7e5fb" providerId="LiveId" clId="{7EABDE78-DE65-4165-BA64-D1D11EEDBCBD}" dt="2021-12-26T10:20:38.775" v="2021" actId="478"/>
          <ac:picMkLst>
            <pc:docMk/>
            <pc:sldMk cId="2549798162" sldId="294"/>
            <ac:picMk id="5" creationId="{1F1B8F9A-4046-43FB-B118-E0D6772E499B}"/>
          </ac:picMkLst>
        </pc:picChg>
        <pc:picChg chg="add mod">
          <ac:chgData name="Nethravathi S" userId="b30c3150b1c7e5fb" providerId="LiveId" clId="{7EABDE78-DE65-4165-BA64-D1D11EEDBCBD}" dt="2021-12-26T10:21:13.656" v="2024" actId="14100"/>
          <ac:picMkLst>
            <pc:docMk/>
            <pc:sldMk cId="2549798162" sldId="294"/>
            <ac:picMk id="12" creationId="{8A0BBA36-6FB7-4475-B57D-F806283BB98D}"/>
          </ac:picMkLst>
        </pc:picChg>
        <pc:picChg chg="add mod">
          <ac:chgData name="Nethravathi S" userId="b30c3150b1c7e5fb" providerId="LiveId" clId="{7EABDE78-DE65-4165-BA64-D1D11EEDBCBD}" dt="2021-12-26T10:22:40.361" v="2031" actId="14100"/>
          <ac:picMkLst>
            <pc:docMk/>
            <pc:sldMk cId="2549798162" sldId="294"/>
            <ac:picMk id="14" creationId="{F693416E-6C66-4135-8A09-190AF7553C6F}"/>
          </ac:picMkLst>
        </pc:picChg>
        <pc:picChg chg="del">
          <ac:chgData name="Nethravathi S" userId="b30c3150b1c7e5fb" providerId="LiveId" clId="{7EABDE78-DE65-4165-BA64-D1D11EEDBCBD}" dt="2021-12-26T09:03:21.442" v="1866" actId="478"/>
          <ac:picMkLst>
            <pc:docMk/>
            <pc:sldMk cId="2549798162" sldId="294"/>
            <ac:picMk id="16" creationId="{FD322185-5882-47C9-B8A9-CF950E1DB7CD}"/>
          </ac:picMkLst>
        </pc:picChg>
        <pc:picChg chg="del">
          <ac:chgData name="Nethravathi S" userId="b30c3150b1c7e5fb" providerId="LiveId" clId="{7EABDE78-DE65-4165-BA64-D1D11EEDBCBD}" dt="2021-12-26T09:03:22.704" v="1867" actId="478"/>
          <ac:picMkLst>
            <pc:docMk/>
            <pc:sldMk cId="2549798162" sldId="294"/>
            <ac:picMk id="17" creationId="{99A723D4-62AA-4D30-8537-692055DA4A30}"/>
          </ac:picMkLst>
        </pc:picChg>
        <pc:picChg chg="del">
          <ac:chgData name="Nethravathi S" userId="b30c3150b1c7e5fb" providerId="LiveId" clId="{7EABDE78-DE65-4165-BA64-D1D11EEDBCBD}" dt="2021-12-26T09:03:19.873" v="1865" actId="478"/>
          <ac:picMkLst>
            <pc:docMk/>
            <pc:sldMk cId="2549798162" sldId="294"/>
            <ac:picMk id="21" creationId="{26C9740A-3EF0-4016-8F36-CB2920D08DAD}"/>
          </ac:picMkLst>
        </pc:picChg>
      </pc:sldChg>
      <pc:sldChg chg="addSp delSp modSp mod">
        <pc:chgData name="Nethravathi S" userId="b30c3150b1c7e5fb" providerId="LiveId" clId="{7EABDE78-DE65-4165-BA64-D1D11EEDBCBD}" dt="2021-12-27T07:45:10.491" v="2089" actId="14100"/>
        <pc:sldMkLst>
          <pc:docMk/>
          <pc:sldMk cId="2114372118" sldId="295"/>
        </pc:sldMkLst>
        <pc:spChg chg="mod">
          <ac:chgData name="Nethravathi S" userId="b30c3150b1c7e5fb" providerId="LiveId" clId="{7EABDE78-DE65-4165-BA64-D1D11EEDBCBD}" dt="2021-12-26T09:34:39.912" v="2016" actId="207"/>
          <ac:spMkLst>
            <pc:docMk/>
            <pc:sldMk cId="2114372118" sldId="295"/>
            <ac:spMk id="4" creationId="{7E433D23-13C0-476B-989B-898D0B9C6802}"/>
          </ac:spMkLst>
        </pc:spChg>
        <pc:spChg chg="mod">
          <ac:chgData name="Nethravathi S" userId="b30c3150b1c7e5fb" providerId="LiveId" clId="{7EABDE78-DE65-4165-BA64-D1D11EEDBCBD}" dt="2021-12-26T09:34:18.821" v="2015" actId="20577"/>
          <ac:spMkLst>
            <pc:docMk/>
            <pc:sldMk cId="2114372118" sldId="295"/>
            <ac:spMk id="6" creationId="{1178F4AD-D44D-40BD-9DBA-3B37664ED337}"/>
          </ac:spMkLst>
        </pc:spChg>
        <pc:picChg chg="del">
          <ac:chgData name="Nethravathi S" userId="b30c3150b1c7e5fb" providerId="LiveId" clId="{7EABDE78-DE65-4165-BA64-D1D11EEDBCBD}" dt="2021-12-27T07:44:38.118" v="2084" actId="478"/>
          <ac:picMkLst>
            <pc:docMk/>
            <pc:sldMk cId="2114372118" sldId="295"/>
            <ac:picMk id="3" creationId="{6B375EE1-C435-4B96-B9E7-F180FDEFE2CA}"/>
          </ac:picMkLst>
        </pc:picChg>
        <pc:picChg chg="add mod">
          <ac:chgData name="Nethravathi S" userId="b30c3150b1c7e5fb" providerId="LiveId" clId="{7EABDE78-DE65-4165-BA64-D1D11EEDBCBD}" dt="2021-12-27T07:45:10.491" v="2089" actId="14100"/>
          <ac:picMkLst>
            <pc:docMk/>
            <pc:sldMk cId="2114372118" sldId="295"/>
            <ac:picMk id="5" creationId="{36D810D8-0A59-404F-BBF0-6B7C008885C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694C2F-28A8-48F2-B33F-C756C35F0D57}" type="doc">
      <dgm:prSet loTypeId="urn:microsoft.com/office/officeart/2011/layout/ConvergingText" loCatId="process" qsTypeId="urn:microsoft.com/office/officeart/2005/8/quickstyle/3d6" qsCatId="3D" csTypeId="urn:microsoft.com/office/officeart/2005/8/colors/colorful2" csCatId="colorful"/>
      <dgm:spPr/>
      <dgm:t>
        <a:bodyPr/>
        <a:lstStyle/>
        <a:p>
          <a:endParaRPr lang="en-IN"/>
        </a:p>
      </dgm:t>
    </dgm:pt>
    <dgm:pt modelId="{D4DB0D5A-7917-4B33-AE54-D89F63EB7CC1}">
      <dgm:prSet/>
      <dgm:spPr/>
      <dgm:t>
        <a:bodyPr/>
        <a:lstStyle/>
        <a:p>
          <a:r>
            <a:rPr lang="en-US" b="1"/>
            <a:t>Import Libraries &amp; Collected Dataset</a:t>
          </a:r>
          <a:endParaRPr lang="en-IN"/>
        </a:p>
      </dgm:t>
    </dgm:pt>
    <dgm:pt modelId="{42B0E416-6CA0-43B5-8918-128AC898A68B}" type="parTrans" cxnId="{A4306DD3-FE76-4CA2-A306-D42355347B90}">
      <dgm:prSet/>
      <dgm:spPr/>
      <dgm:t>
        <a:bodyPr/>
        <a:lstStyle/>
        <a:p>
          <a:endParaRPr lang="en-IN"/>
        </a:p>
      </dgm:t>
    </dgm:pt>
    <dgm:pt modelId="{683018E3-23C2-442D-A997-C108DEA01A0D}" type="sibTrans" cxnId="{A4306DD3-FE76-4CA2-A306-D42355347B90}">
      <dgm:prSet/>
      <dgm:spPr/>
      <dgm:t>
        <a:bodyPr/>
        <a:lstStyle/>
        <a:p>
          <a:endParaRPr lang="en-IN"/>
        </a:p>
      </dgm:t>
    </dgm:pt>
    <dgm:pt modelId="{3B8EF75E-D627-46DD-AECF-7BF847F747BB}" type="pres">
      <dgm:prSet presAssocID="{87694C2F-28A8-48F2-B33F-C756C35F0D57}" presName="Name0" presStyleCnt="0">
        <dgm:presLayoutVars>
          <dgm:chMax/>
          <dgm:chPref val="1"/>
          <dgm:dir/>
          <dgm:animOne val="branch"/>
          <dgm:animLvl val="lvl"/>
          <dgm:resizeHandles/>
        </dgm:presLayoutVars>
      </dgm:prSet>
      <dgm:spPr/>
    </dgm:pt>
    <dgm:pt modelId="{DF267EE1-40DC-4DD0-91F1-207043D7F4A1}" type="pres">
      <dgm:prSet presAssocID="{D4DB0D5A-7917-4B33-AE54-D89F63EB7CC1}" presName="composite" presStyleCnt="0"/>
      <dgm:spPr/>
    </dgm:pt>
    <dgm:pt modelId="{F2A77E5E-8DE2-424E-A05E-A73857802F01}" type="pres">
      <dgm:prSet presAssocID="{D4DB0D5A-7917-4B33-AE54-D89F63EB7CC1}" presName="ParentAccent1" presStyleLbl="alignNode1" presStyleIdx="0" presStyleCnt="11"/>
      <dgm:spPr/>
    </dgm:pt>
    <dgm:pt modelId="{1542CDBA-4399-49AE-BB04-CA7F53E63E46}" type="pres">
      <dgm:prSet presAssocID="{D4DB0D5A-7917-4B33-AE54-D89F63EB7CC1}" presName="ParentAccent2" presStyleLbl="alignNode1" presStyleIdx="1" presStyleCnt="11"/>
      <dgm:spPr/>
    </dgm:pt>
    <dgm:pt modelId="{14CB3B6A-60E1-424B-A305-CB381DE00805}" type="pres">
      <dgm:prSet presAssocID="{D4DB0D5A-7917-4B33-AE54-D89F63EB7CC1}" presName="ParentAccent3" presStyleLbl="alignNode1" presStyleIdx="2" presStyleCnt="11"/>
      <dgm:spPr/>
    </dgm:pt>
    <dgm:pt modelId="{F4115757-7BE6-49AD-912D-2CC48E270AE0}" type="pres">
      <dgm:prSet presAssocID="{D4DB0D5A-7917-4B33-AE54-D89F63EB7CC1}" presName="ParentAccent4" presStyleLbl="alignNode1" presStyleIdx="3" presStyleCnt="11"/>
      <dgm:spPr/>
    </dgm:pt>
    <dgm:pt modelId="{6C6CB9A9-4BDC-44FF-B9A8-011B4B2747DD}" type="pres">
      <dgm:prSet presAssocID="{D4DB0D5A-7917-4B33-AE54-D89F63EB7CC1}" presName="ParentAccent5" presStyleLbl="alignNode1" presStyleIdx="4" presStyleCnt="11"/>
      <dgm:spPr/>
    </dgm:pt>
    <dgm:pt modelId="{65466660-F8BA-4E2C-95C6-BEEC76B3324D}" type="pres">
      <dgm:prSet presAssocID="{D4DB0D5A-7917-4B33-AE54-D89F63EB7CC1}" presName="ParentAccent6" presStyleLbl="alignNode1" presStyleIdx="5" presStyleCnt="11"/>
      <dgm:spPr/>
    </dgm:pt>
    <dgm:pt modelId="{1D8BB5BD-3E76-4ADF-91EB-400A905176AB}" type="pres">
      <dgm:prSet presAssocID="{D4DB0D5A-7917-4B33-AE54-D89F63EB7CC1}" presName="ParentAccent7" presStyleLbl="alignNode1" presStyleIdx="6" presStyleCnt="11"/>
      <dgm:spPr/>
    </dgm:pt>
    <dgm:pt modelId="{CA3805BD-D8CE-4CDA-9643-66CFF5FE76F8}" type="pres">
      <dgm:prSet presAssocID="{D4DB0D5A-7917-4B33-AE54-D89F63EB7CC1}" presName="ParentAccent8" presStyleLbl="alignNode1" presStyleIdx="7" presStyleCnt="11"/>
      <dgm:spPr/>
    </dgm:pt>
    <dgm:pt modelId="{A14AE9AA-6301-4231-9C6E-F436D60BC7FA}" type="pres">
      <dgm:prSet presAssocID="{D4DB0D5A-7917-4B33-AE54-D89F63EB7CC1}" presName="ParentAccent9" presStyleLbl="alignNode1" presStyleIdx="8" presStyleCnt="11"/>
      <dgm:spPr/>
    </dgm:pt>
    <dgm:pt modelId="{59474CFA-05FA-41E0-BE14-2DA8082E0779}" type="pres">
      <dgm:prSet presAssocID="{D4DB0D5A-7917-4B33-AE54-D89F63EB7CC1}" presName="ParentAccent10" presStyleLbl="alignNode1" presStyleIdx="9" presStyleCnt="11"/>
      <dgm:spPr/>
    </dgm:pt>
    <dgm:pt modelId="{535FF48F-A77F-4D09-9759-F6707CBECD7E}" type="pres">
      <dgm:prSet presAssocID="{D4DB0D5A-7917-4B33-AE54-D89F63EB7CC1}" presName="Parent" presStyleLbl="alignNode1" presStyleIdx="10" presStyleCnt="11">
        <dgm:presLayoutVars>
          <dgm:chMax val="5"/>
          <dgm:chPref val="3"/>
          <dgm:bulletEnabled val="1"/>
        </dgm:presLayoutVars>
      </dgm:prSet>
      <dgm:spPr/>
    </dgm:pt>
  </dgm:ptLst>
  <dgm:cxnLst>
    <dgm:cxn modelId="{42BE4480-E874-46F0-BC9F-86D2C9BBE797}" type="presOf" srcId="{87694C2F-28A8-48F2-B33F-C756C35F0D57}" destId="{3B8EF75E-D627-46DD-AECF-7BF847F747BB}" srcOrd="0" destOrd="0" presId="urn:microsoft.com/office/officeart/2011/layout/ConvergingText"/>
    <dgm:cxn modelId="{A4306DD3-FE76-4CA2-A306-D42355347B90}" srcId="{87694C2F-28A8-48F2-B33F-C756C35F0D57}" destId="{D4DB0D5A-7917-4B33-AE54-D89F63EB7CC1}" srcOrd="0" destOrd="0" parTransId="{42B0E416-6CA0-43B5-8918-128AC898A68B}" sibTransId="{683018E3-23C2-442D-A997-C108DEA01A0D}"/>
    <dgm:cxn modelId="{CE55F4F2-F881-43DC-97D9-44B2776604B0}" type="presOf" srcId="{D4DB0D5A-7917-4B33-AE54-D89F63EB7CC1}" destId="{535FF48F-A77F-4D09-9759-F6707CBECD7E}" srcOrd="0" destOrd="0" presId="urn:microsoft.com/office/officeart/2011/layout/ConvergingText"/>
    <dgm:cxn modelId="{5313B7AA-4105-4BCD-8687-D7B28557B65D}" type="presParOf" srcId="{3B8EF75E-D627-46DD-AECF-7BF847F747BB}" destId="{DF267EE1-40DC-4DD0-91F1-207043D7F4A1}" srcOrd="0" destOrd="0" presId="urn:microsoft.com/office/officeart/2011/layout/ConvergingText"/>
    <dgm:cxn modelId="{5EDCC1D8-83CB-424B-B205-86623328C01C}" type="presParOf" srcId="{DF267EE1-40DC-4DD0-91F1-207043D7F4A1}" destId="{F2A77E5E-8DE2-424E-A05E-A73857802F01}" srcOrd="0" destOrd="0" presId="urn:microsoft.com/office/officeart/2011/layout/ConvergingText"/>
    <dgm:cxn modelId="{DD3B53DE-F963-41F9-A376-9BA6CCE4E92B}" type="presParOf" srcId="{DF267EE1-40DC-4DD0-91F1-207043D7F4A1}" destId="{1542CDBA-4399-49AE-BB04-CA7F53E63E46}" srcOrd="1" destOrd="0" presId="urn:microsoft.com/office/officeart/2011/layout/ConvergingText"/>
    <dgm:cxn modelId="{C5B39888-40C9-4D74-8D02-113F4A9E2E42}" type="presParOf" srcId="{DF267EE1-40DC-4DD0-91F1-207043D7F4A1}" destId="{14CB3B6A-60E1-424B-A305-CB381DE00805}" srcOrd="2" destOrd="0" presId="urn:microsoft.com/office/officeart/2011/layout/ConvergingText"/>
    <dgm:cxn modelId="{6245FDBD-EDB8-4186-B506-E5F73B29BF75}" type="presParOf" srcId="{DF267EE1-40DC-4DD0-91F1-207043D7F4A1}" destId="{F4115757-7BE6-49AD-912D-2CC48E270AE0}" srcOrd="3" destOrd="0" presId="urn:microsoft.com/office/officeart/2011/layout/ConvergingText"/>
    <dgm:cxn modelId="{0F179C41-5023-4032-820E-96E30ED70A32}" type="presParOf" srcId="{DF267EE1-40DC-4DD0-91F1-207043D7F4A1}" destId="{6C6CB9A9-4BDC-44FF-B9A8-011B4B2747DD}" srcOrd="4" destOrd="0" presId="urn:microsoft.com/office/officeart/2011/layout/ConvergingText"/>
    <dgm:cxn modelId="{EA03BDA0-C6F5-4CC7-BA03-4B48FB4B865E}" type="presParOf" srcId="{DF267EE1-40DC-4DD0-91F1-207043D7F4A1}" destId="{65466660-F8BA-4E2C-95C6-BEEC76B3324D}" srcOrd="5" destOrd="0" presId="urn:microsoft.com/office/officeart/2011/layout/ConvergingText"/>
    <dgm:cxn modelId="{DCA2D85F-64D2-4D1B-B5F2-CFD73A804515}" type="presParOf" srcId="{DF267EE1-40DC-4DD0-91F1-207043D7F4A1}" destId="{1D8BB5BD-3E76-4ADF-91EB-400A905176AB}" srcOrd="6" destOrd="0" presId="urn:microsoft.com/office/officeart/2011/layout/ConvergingText"/>
    <dgm:cxn modelId="{DDA2DF88-C0B3-47B2-96FF-C80AD9AC3C75}" type="presParOf" srcId="{DF267EE1-40DC-4DD0-91F1-207043D7F4A1}" destId="{CA3805BD-D8CE-4CDA-9643-66CFF5FE76F8}" srcOrd="7" destOrd="0" presId="urn:microsoft.com/office/officeart/2011/layout/ConvergingText"/>
    <dgm:cxn modelId="{78132F7D-7C54-468E-9CC2-703D4FA44994}" type="presParOf" srcId="{DF267EE1-40DC-4DD0-91F1-207043D7F4A1}" destId="{A14AE9AA-6301-4231-9C6E-F436D60BC7FA}" srcOrd="8" destOrd="0" presId="urn:microsoft.com/office/officeart/2011/layout/ConvergingText"/>
    <dgm:cxn modelId="{BF6742B7-5A2D-40C9-AF35-5AF077ADCABD}" type="presParOf" srcId="{DF267EE1-40DC-4DD0-91F1-207043D7F4A1}" destId="{59474CFA-05FA-41E0-BE14-2DA8082E0779}" srcOrd="9" destOrd="0" presId="urn:microsoft.com/office/officeart/2011/layout/ConvergingText"/>
    <dgm:cxn modelId="{05DE0654-E8EE-4E23-81F9-8283B8E03224}" type="presParOf" srcId="{DF267EE1-40DC-4DD0-91F1-207043D7F4A1}" destId="{535FF48F-A77F-4D09-9759-F6707CBECD7E}" srcOrd="10"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8099EDA-FD9E-45D0-BB2D-C0884E05BC93}" type="doc">
      <dgm:prSet loTypeId="urn:microsoft.com/office/officeart/2011/layout/ConvergingText" loCatId="process" qsTypeId="urn:microsoft.com/office/officeart/2005/8/quickstyle/3d6" qsCatId="3D" csTypeId="urn:microsoft.com/office/officeart/2005/8/colors/colorful2" csCatId="colorful"/>
      <dgm:spPr/>
      <dgm:t>
        <a:bodyPr/>
        <a:lstStyle/>
        <a:p>
          <a:endParaRPr lang="en-IN"/>
        </a:p>
      </dgm:t>
    </dgm:pt>
    <dgm:pt modelId="{C598A7D8-F7CE-42FB-9977-267EA116B6CB}">
      <dgm:prSet/>
      <dgm:spPr/>
      <dgm:t>
        <a:bodyPr/>
        <a:lstStyle/>
        <a:p>
          <a:r>
            <a:rPr lang="en-US" b="1"/>
            <a:t>Model Building</a:t>
          </a:r>
          <a:endParaRPr lang="en-IN"/>
        </a:p>
      </dgm:t>
    </dgm:pt>
    <dgm:pt modelId="{72B5D9AD-A1D2-4A82-BADA-CE1471923152}" type="parTrans" cxnId="{44931073-B1F6-44D8-AECB-4CD78B2AD206}">
      <dgm:prSet/>
      <dgm:spPr/>
      <dgm:t>
        <a:bodyPr/>
        <a:lstStyle/>
        <a:p>
          <a:endParaRPr lang="en-IN"/>
        </a:p>
      </dgm:t>
    </dgm:pt>
    <dgm:pt modelId="{ED2B12DE-8CE0-407C-AA1B-FF554EA7A443}" type="sibTrans" cxnId="{44931073-B1F6-44D8-AECB-4CD78B2AD206}">
      <dgm:prSet/>
      <dgm:spPr/>
      <dgm:t>
        <a:bodyPr/>
        <a:lstStyle/>
        <a:p>
          <a:endParaRPr lang="en-IN"/>
        </a:p>
      </dgm:t>
    </dgm:pt>
    <dgm:pt modelId="{47008757-D627-4E9A-AE54-7A7943BE81AE}" type="pres">
      <dgm:prSet presAssocID="{68099EDA-FD9E-45D0-BB2D-C0884E05BC93}" presName="Name0" presStyleCnt="0">
        <dgm:presLayoutVars>
          <dgm:chMax/>
          <dgm:chPref val="1"/>
          <dgm:dir val="rev"/>
          <dgm:animOne val="branch"/>
          <dgm:animLvl val="lvl"/>
          <dgm:resizeHandles/>
        </dgm:presLayoutVars>
      </dgm:prSet>
      <dgm:spPr/>
    </dgm:pt>
    <dgm:pt modelId="{14217AD9-EA9F-4ED3-BC7F-541A413249A9}" type="pres">
      <dgm:prSet presAssocID="{C598A7D8-F7CE-42FB-9977-267EA116B6CB}" presName="composite" presStyleCnt="0"/>
      <dgm:spPr/>
    </dgm:pt>
    <dgm:pt modelId="{BCF52D9F-9D1C-4954-9EFC-768442FACFF1}" type="pres">
      <dgm:prSet presAssocID="{C598A7D8-F7CE-42FB-9977-267EA116B6CB}" presName="ParentAccent1" presStyleLbl="alignNode1" presStyleIdx="0" presStyleCnt="11"/>
      <dgm:spPr/>
    </dgm:pt>
    <dgm:pt modelId="{36CEBBA9-F1A3-4DCD-9D68-282BE90919E7}" type="pres">
      <dgm:prSet presAssocID="{C598A7D8-F7CE-42FB-9977-267EA116B6CB}" presName="ParentAccent2" presStyleLbl="alignNode1" presStyleIdx="1" presStyleCnt="11"/>
      <dgm:spPr/>
    </dgm:pt>
    <dgm:pt modelId="{FA19A08A-D51E-4E69-93E8-0D718A13CCD8}" type="pres">
      <dgm:prSet presAssocID="{C598A7D8-F7CE-42FB-9977-267EA116B6CB}" presName="ParentAccent3" presStyleLbl="alignNode1" presStyleIdx="2" presStyleCnt="11"/>
      <dgm:spPr/>
    </dgm:pt>
    <dgm:pt modelId="{94760D0D-9579-4989-BC44-D4BCAC6505B9}" type="pres">
      <dgm:prSet presAssocID="{C598A7D8-F7CE-42FB-9977-267EA116B6CB}" presName="ParentAccent4" presStyleLbl="alignNode1" presStyleIdx="3" presStyleCnt="11"/>
      <dgm:spPr/>
    </dgm:pt>
    <dgm:pt modelId="{79C9A5CB-C48A-4B14-B596-F6F20BA5F662}" type="pres">
      <dgm:prSet presAssocID="{C598A7D8-F7CE-42FB-9977-267EA116B6CB}" presName="ParentAccent5" presStyleLbl="alignNode1" presStyleIdx="4" presStyleCnt="11"/>
      <dgm:spPr/>
    </dgm:pt>
    <dgm:pt modelId="{C6EA256C-6DEA-4DB7-B641-AC33F9DB7F1F}" type="pres">
      <dgm:prSet presAssocID="{C598A7D8-F7CE-42FB-9977-267EA116B6CB}" presName="ParentAccent6" presStyleLbl="alignNode1" presStyleIdx="5" presStyleCnt="11"/>
      <dgm:spPr/>
    </dgm:pt>
    <dgm:pt modelId="{C7A1C25A-EABD-4ED0-B661-023EE56DA47C}" type="pres">
      <dgm:prSet presAssocID="{C598A7D8-F7CE-42FB-9977-267EA116B6CB}" presName="ParentAccent7" presStyleLbl="alignNode1" presStyleIdx="6" presStyleCnt="11"/>
      <dgm:spPr/>
    </dgm:pt>
    <dgm:pt modelId="{B71B5181-8962-4F1A-AFA8-7C9CE6508566}" type="pres">
      <dgm:prSet presAssocID="{C598A7D8-F7CE-42FB-9977-267EA116B6CB}" presName="ParentAccent8" presStyleLbl="alignNode1" presStyleIdx="7" presStyleCnt="11"/>
      <dgm:spPr/>
    </dgm:pt>
    <dgm:pt modelId="{5A0BFBD4-8427-4C65-A464-D07AF72B43FF}" type="pres">
      <dgm:prSet presAssocID="{C598A7D8-F7CE-42FB-9977-267EA116B6CB}" presName="ParentAccent9" presStyleLbl="alignNode1" presStyleIdx="8" presStyleCnt="11"/>
      <dgm:spPr/>
    </dgm:pt>
    <dgm:pt modelId="{3F10EF3B-70DB-464A-ACD6-C38636C0E364}" type="pres">
      <dgm:prSet presAssocID="{C598A7D8-F7CE-42FB-9977-267EA116B6CB}" presName="ParentAccent10" presStyleLbl="alignNode1" presStyleIdx="9" presStyleCnt="11"/>
      <dgm:spPr/>
    </dgm:pt>
    <dgm:pt modelId="{D961C3C1-DBC2-4D2C-873A-7493CBC77C42}" type="pres">
      <dgm:prSet presAssocID="{C598A7D8-F7CE-42FB-9977-267EA116B6CB}" presName="Parent" presStyleLbl="alignNode1" presStyleIdx="10" presStyleCnt="11">
        <dgm:presLayoutVars>
          <dgm:chMax val="5"/>
          <dgm:chPref val="3"/>
          <dgm:bulletEnabled val="1"/>
        </dgm:presLayoutVars>
      </dgm:prSet>
      <dgm:spPr/>
    </dgm:pt>
  </dgm:ptLst>
  <dgm:cxnLst>
    <dgm:cxn modelId="{021D603B-8C73-4E5A-B804-8900A4DAC17C}" type="presOf" srcId="{68099EDA-FD9E-45D0-BB2D-C0884E05BC93}" destId="{47008757-D627-4E9A-AE54-7A7943BE81AE}" srcOrd="0" destOrd="0" presId="urn:microsoft.com/office/officeart/2011/layout/ConvergingText"/>
    <dgm:cxn modelId="{44931073-B1F6-44D8-AECB-4CD78B2AD206}" srcId="{68099EDA-FD9E-45D0-BB2D-C0884E05BC93}" destId="{C598A7D8-F7CE-42FB-9977-267EA116B6CB}" srcOrd="0" destOrd="0" parTransId="{72B5D9AD-A1D2-4A82-BADA-CE1471923152}" sibTransId="{ED2B12DE-8CE0-407C-AA1B-FF554EA7A443}"/>
    <dgm:cxn modelId="{616C8786-94A4-45D4-B6D7-BF25804984C3}" type="presOf" srcId="{C598A7D8-F7CE-42FB-9977-267EA116B6CB}" destId="{D961C3C1-DBC2-4D2C-873A-7493CBC77C42}" srcOrd="0" destOrd="0" presId="urn:microsoft.com/office/officeart/2011/layout/ConvergingText"/>
    <dgm:cxn modelId="{85CA4E17-A36E-47BE-B8BB-4D81A75C480B}" type="presParOf" srcId="{47008757-D627-4E9A-AE54-7A7943BE81AE}" destId="{14217AD9-EA9F-4ED3-BC7F-541A413249A9}" srcOrd="0" destOrd="0" presId="urn:microsoft.com/office/officeart/2011/layout/ConvergingText"/>
    <dgm:cxn modelId="{22C559B4-601F-450C-8FBD-F4F7022824B1}" type="presParOf" srcId="{14217AD9-EA9F-4ED3-BC7F-541A413249A9}" destId="{BCF52D9F-9D1C-4954-9EFC-768442FACFF1}" srcOrd="0" destOrd="0" presId="urn:microsoft.com/office/officeart/2011/layout/ConvergingText"/>
    <dgm:cxn modelId="{2E206F40-ACBF-45F7-9ACA-B1C37B26BD07}" type="presParOf" srcId="{14217AD9-EA9F-4ED3-BC7F-541A413249A9}" destId="{36CEBBA9-F1A3-4DCD-9D68-282BE90919E7}" srcOrd="1" destOrd="0" presId="urn:microsoft.com/office/officeart/2011/layout/ConvergingText"/>
    <dgm:cxn modelId="{A19D9983-954A-4968-9F05-796BC89DDC77}" type="presParOf" srcId="{14217AD9-EA9F-4ED3-BC7F-541A413249A9}" destId="{FA19A08A-D51E-4E69-93E8-0D718A13CCD8}" srcOrd="2" destOrd="0" presId="urn:microsoft.com/office/officeart/2011/layout/ConvergingText"/>
    <dgm:cxn modelId="{AB4839C6-4161-4A3C-8AC9-C27BDC5AA819}" type="presParOf" srcId="{14217AD9-EA9F-4ED3-BC7F-541A413249A9}" destId="{94760D0D-9579-4989-BC44-D4BCAC6505B9}" srcOrd="3" destOrd="0" presId="urn:microsoft.com/office/officeart/2011/layout/ConvergingText"/>
    <dgm:cxn modelId="{4B4E33EF-3779-4C51-8D90-327CF0D618B2}" type="presParOf" srcId="{14217AD9-EA9F-4ED3-BC7F-541A413249A9}" destId="{79C9A5CB-C48A-4B14-B596-F6F20BA5F662}" srcOrd="4" destOrd="0" presId="urn:microsoft.com/office/officeart/2011/layout/ConvergingText"/>
    <dgm:cxn modelId="{9B30D1AB-7F8E-4048-AF1E-BF3D32E1A3C0}" type="presParOf" srcId="{14217AD9-EA9F-4ED3-BC7F-541A413249A9}" destId="{C6EA256C-6DEA-4DB7-B641-AC33F9DB7F1F}" srcOrd="5" destOrd="0" presId="urn:microsoft.com/office/officeart/2011/layout/ConvergingText"/>
    <dgm:cxn modelId="{2F887002-8437-493C-99C4-D07DCE47D671}" type="presParOf" srcId="{14217AD9-EA9F-4ED3-BC7F-541A413249A9}" destId="{C7A1C25A-EABD-4ED0-B661-023EE56DA47C}" srcOrd="6" destOrd="0" presId="urn:microsoft.com/office/officeart/2011/layout/ConvergingText"/>
    <dgm:cxn modelId="{2C6098C8-BD1F-416D-AE71-46821F2C7B15}" type="presParOf" srcId="{14217AD9-EA9F-4ED3-BC7F-541A413249A9}" destId="{B71B5181-8962-4F1A-AFA8-7C9CE6508566}" srcOrd="7" destOrd="0" presId="urn:microsoft.com/office/officeart/2011/layout/ConvergingText"/>
    <dgm:cxn modelId="{438EB8A3-DB76-4ED2-B564-BD41DEA81998}" type="presParOf" srcId="{14217AD9-EA9F-4ED3-BC7F-541A413249A9}" destId="{5A0BFBD4-8427-4C65-A464-D07AF72B43FF}" srcOrd="8" destOrd="0" presId="urn:microsoft.com/office/officeart/2011/layout/ConvergingText"/>
    <dgm:cxn modelId="{2268EDD1-71AF-4F8B-87D6-63ABFF5B6134}" type="presParOf" srcId="{14217AD9-EA9F-4ED3-BC7F-541A413249A9}" destId="{3F10EF3B-70DB-464A-ACD6-C38636C0E364}" srcOrd="9" destOrd="0" presId="urn:microsoft.com/office/officeart/2011/layout/ConvergingText"/>
    <dgm:cxn modelId="{0832B96B-29F6-4653-918B-824889F27DEF}" type="presParOf" srcId="{14217AD9-EA9F-4ED3-BC7F-541A413249A9}" destId="{D961C3C1-DBC2-4D2C-873A-7493CBC77C42}" srcOrd="10" destOrd="0" presId="urn:microsoft.com/office/officeart/2011/layout/ConvergingText"/>
  </dgm:cxnLst>
  <dgm:bg/>
  <dgm:whole/>
  <dgm:extLst>
    <a:ext uri="http://schemas.microsoft.com/office/drawing/2008/diagram">
      <dsp:dataModelExt xmlns:dsp="http://schemas.microsoft.com/office/drawing/2008/diagram" relId="rId5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1DA4999-5253-4860-B90E-D79A389D7DFB}" type="doc">
      <dgm:prSet loTypeId="urn:microsoft.com/office/officeart/2011/layout/ConvergingText" loCatId="process" qsTypeId="urn:microsoft.com/office/officeart/2005/8/quickstyle/3d6" qsCatId="3D" csTypeId="urn:microsoft.com/office/officeart/2005/8/colors/colorful2" csCatId="colorful"/>
      <dgm:spPr/>
      <dgm:t>
        <a:bodyPr/>
        <a:lstStyle/>
        <a:p>
          <a:endParaRPr lang="en-IN"/>
        </a:p>
      </dgm:t>
    </dgm:pt>
    <dgm:pt modelId="{4D9220A6-1C1D-4E06-859C-4933A85E5AB7}">
      <dgm:prSet/>
      <dgm:spPr/>
      <dgm:t>
        <a:bodyPr/>
        <a:lstStyle/>
        <a:p>
          <a:r>
            <a:rPr lang="en-US" b="1"/>
            <a:t>Hyper Parameter Tuning</a:t>
          </a:r>
          <a:endParaRPr lang="en-IN"/>
        </a:p>
      </dgm:t>
    </dgm:pt>
    <dgm:pt modelId="{E1A1334D-CBBD-49FE-944B-28E812C97D2F}" type="parTrans" cxnId="{B481AE77-7496-47EB-93D1-3EF41B1ADC4B}">
      <dgm:prSet/>
      <dgm:spPr/>
      <dgm:t>
        <a:bodyPr/>
        <a:lstStyle/>
        <a:p>
          <a:endParaRPr lang="en-IN"/>
        </a:p>
      </dgm:t>
    </dgm:pt>
    <dgm:pt modelId="{886D0F1B-0B34-46D2-AC66-A890012C7FB6}" type="sibTrans" cxnId="{B481AE77-7496-47EB-93D1-3EF41B1ADC4B}">
      <dgm:prSet/>
      <dgm:spPr/>
      <dgm:t>
        <a:bodyPr/>
        <a:lstStyle/>
        <a:p>
          <a:endParaRPr lang="en-IN"/>
        </a:p>
      </dgm:t>
    </dgm:pt>
    <dgm:pt modelId="{CBCAABCB-DBA6-4126-ADBA-5D6BB613FAAB}" type="pres">
      <dgm:prSet presAssocID="{81DA4999-5253-4860-B90E-D79A389D7DFB}" presName="Name0" presStyleCnt="0">
        <dgm:presLayoutVars>
          <dgm:chMax/>
          <dgm:chPref val="1"/>
          <dgm:dir val="rev"/>
          <dgm:animOne val="branch"/>
          <dgm:animLvl val="lvl"/>
          <dgm:resizeHandles/>
        </dgm:presLayoutVars>
      </dgm:prSet>
      <dgm:spPr/>
    </dgm:pt>
    <dgm:pt modelId="{05241C4B-1802-4586-9BB4-D6965E4DAB76}" type="pres">
      <dgm:prSet presAssocID="{4D9220A6-1C1D-4E06-859C-4933A85E5AB7}" presName="composite" presStyleCnt="0"/>
      <dgm:spPr/>
    </dgm:pt>
    <dgm:pt modelId="{3DE2B4A0-98A9-4C2D-92AA-29D112F6055D}" type="pres">
      <dgm:prSet presAssocID="{4D9220A6-1C1D-4E06-859C-4933A85E5AB7}" presName="ParentAccent1" presStyleLbl="alignNode1" presStyleIdx="0" presStyleCnt="11"/>
      <dgm:spPr/>
    </dgm:pt>
    <dgm:pt modelId="{6FDE16A2-434A-4E99-91CF-2BBF2812F434}" type="pres">
      <dgm:prSet presAssocID="{4D9220A6-1C1D-4E06-859C-4933A85E5AB7}" presName="ParentAccent2" presStyleLbl="alignNode1" presStyleIdx="1" presStyleCnt="11"/>
      <dgm:spPr/>
    </dgm:pt>
    <dgm:pt modelId="{11D84B6D-8C75-4125-8677-BC6EC162FCD7}" type="pres">
      <dgm:prSet presAssocID="{4D9220A6-1C1D-4E06-859C-4933A85E5AB7}" presName="ParentAccent3" presStyleLbl="alignNode1" presStyleIdx="2" presStyleCnt="11"/>
      <dgm:spPr/>
    </dgm:pt>
    <dgm:pt modelId="{1A1A5A79-7C79-4746-B4C1-E2B12C2ADFD2}" type="pres">
      <dgm:prSet presAssocID="{4D9220A6-1C1D-4E06-859C-4933A85E5AB7}" presName="ParentAccent4" presStyleLbl="alignNode1" presStyleIdx="3" presStyleCnt="11"/>
      <dgm:spPr/>
    </dgm:pt>
    <dgm:pt modelId="{0C0A7092-BE71-4D6F-9F22-637878ACE3D8}" type="pres">
      <dgm:prSet presAssocID="{4D9220A6-1C1D-4E06-859C-4933A85E5AB7}" presName="ParentAccent5" presStyleLbl="alignNode1" presStyleIdx="4" presStyleCnt="11"/>
      <dgm:spPr/>
    </dgm:pt>
    <dgm:pt modelId="{8999DB93-F744-4F10-9066-7CEBB987781C}" type="pres">
      <dgm:prSet presAssocID="{4D9220A6-1C1D-4E06-859C-4933A85E5AB7}" presName="ParentAccent6" presStyleLbl="alignNode1" presStyleIdx="5" presStyleCnt="11"/>
      <dgm:spPr/>
    </dgm:pt>
    <dgm:pt modelId="{0AC1C586-1F05-4314-A83B-95E4006FB70C}" type="pres">
      <dgm:prSet presAssocID="{4D9220A6-1C1D-4E06-859C-4933A85E5AB7}" presName="ParentAccent7" presStyleLbl="alignNode1" presStyleIdx="6" presStyleCnt="11"/>
      <dgm:spPr/>
    </dgm:pt>
    <dgm:pt modelId="{CF15DBD2-B165-4F0E-940F-395EE8F25A38}" type="pres">
      <dgm:prSet presAssocID="{4D9220A6-1C1D-4E06-859C-4933A85E5AB7}" presName="ParentAccent8" presStyleLbl="alignNode1" presStyleIdx="7" presStyleCnt="11"/>
      <dgm:spPr/>
    </dgm:pt>
    <dgm:pt modelId="{0B6CD9C3-79AB-41C8-8D0C-FB1B67677822}" type="pres">
      <dgm:prSet presAssocID="{4D9220A6-1C1D-4E06-859C-4933A85E5AB7}" presName="ParentAccent9" presStyleLbl="alignNode1" presStyleIdx="8" presStyleCnt="11"/>
      <dgm:spPr/>
    </dgm:pt>
    <dgm:pt modelId="{EBD0CE00-C2EC-4209-9865-F54261DE9CA5}" type="pres">
      <dgm:prSet presAssocID="{4D9220A6-1C1D-4E06-859C-4933A85E5AB7}" presName="ParentAccent10" presStyleLbl="alignNode1" presStyleIdx="9" presStyleCnt="11"/>
      <dgm:spPr/>
    </dgm:pt>
    <dgm:pt modelId="{6D157D7D-126D-4251-AC1A-61215B7B3CED}" type="pres">
      <dgm:prSet presAssocID="{4D9220A6-1C1D-4E06-859C-4933A85E5AB7}" presName="Parent" presStyleLbl="alignNode1" presStyleIdx="10" presStyleCnt="11">
        <dgm:presLayoutVars>
          <dgm:chMax val="5"/>
          <dgm:chPref val="3"/>
          <dgm:bulletEnabled val="1"/>
        </dgm:presLayoutVars>
      </dgm:prSet>
      <dgm:spPr/>
    </dgm:pt>
  </dgm:ptLst>
  <dgm:cxnLst>
    <dgm:cxn modelId="{83CC9373-215F-42DC-8E39-173B20D801A9}" type="presOf" srcId="{4D9220A6-1C1D-4E06-859C-4933A85E5AB7}" destId="{6D157D7D-126D-4251-AC1A-61215B7B3CED}" srcOrd="0" destOrd="0" presId="urn:microsoft.com/office/officeart/2011/layout/ConvergingText"/>
    <dgm:cxn modelId="{B481AE77-7496-47EB-93D1-3EF41B1ADC4B}" srcId="{81DA4999-5253-4860-B90E-D79A389D7DFB}" destId="{4D9220A6-1C1D-4E06-859C-4933A85E5AB7}" srcOrd="0" destOrd="0" parTransId="{E1A1334D-CBBD-49FE-944B-28E812C97D2F}" sibTransId="{886D0F1B-0B34-46D2-AC66-A890012C7FB6}"/>
    <dgm:cxn modelId="{64A086D2-FC80-4499-A0FF-F4F05F1D5EDF}" type="presOf" srcId="{81DA4999-5253-4860-B90E-D79A389D7DFB}" destId="{CBCAABCB-DBA6-4126-ADBA-5D6BB613FAAB}" srcOrd="0" destOrd="0" presId="urn:microsoft.com/office/officeart/2011/layout/ConvergingText"/>
    <dgm:cxn modelId="{B6C23937-525D-490C-BC49-EF02AD9E5F64}" type="presParOf" srcId="{CBCAABCB-DBA6-4126-ADBA-5D6BB613FAAB}" destId="{05241C4B-1802-4586-9BB4-D6965E4DAB76}" srcOrd="0" destOrd="0" presId="urn:microsoft.com/office/officeart/2011/layout/ConvergingText"/>
    <dgm:cxn modelId="{D2936E42-1128-4F6B-A294-60D688D54352}" type="presParOf" srcId="{05241C4B-1802-4586-9BB4-D6965E4DAB76}" destId="{3DE2B4A0-98A9-4C2D-92AA-29D112F6055D}" srcOrd="0" destOrd="0" presId="urn:microsoft.com/office/officeart/2011/layout/ConvergingText"/>
    <dgm:cxn modelId="{CAEC7A32-2A4D-41F2-8716-04D11982B7D4}" type="presParOf" srcId="{05241C4B-1802-4586-9BB4-D6965E4DAB76}" destId="{6FDE16A2-434A-4E99-91CF-2BBF2812F434}" srcOrd="1" destOrd="0" presId="urn:microsoft.com/office/officeart/2011/layout/ConvergingText"/>
    <dgm:cxn modelId="{4C3A9B3E-4267-464A-9E43-BB2D5482261C}" type="presParOf" srcId="{05241C4B-1802-4586-9BB4-D6965E4DAB76}" destId="{11D84B6D-8C75-4125-8677-BC6EC162FCD7}" srcOrd="2" destOrd="0" presId="urn:microsoft.com/office/officeart/2011/layout/ConvergingText"/>
    <dgm:cxn modelId="{3B539736-88D7-4533-89BC-2593005606F6}" type="presParOf" srcId="{05241C4B-1802-4586-9BB4-D6965E4DAB76}" destId="{1A1A5A79-7C79-4746-B4C1-E2B12C2ADFD2}" srcOrd="3" destOrd="0" presId="urn:microsoft.com/office/officeart/2011/layout/ConvergingText"/>
    <dgm:cxn modelId="{779978C4-4A2A-450C-B497-A770FA7CCD44}" type="presParOf" srcId="{05241C4B-1802-4586-9BB4-D6965E4DAB76}" destId="{0C0A7092-BE71-4D6F-9F22-637878ACE3D8}" srcOrd="4" destOrd="0" presId="urn:microsoft.com/office/officeart/2011/layout/ConvergingText"/>
    <dgm:cxn modelId="{8D56FD8E-6163-410D-B1B5-FE2D9C4CE14E}" type="presParOf" srcId="{05241C4B-1802-4586-9BB4-D6965E4DAB76}" destId="{8999DB93-F744-4F10-9066-7CEBB987781C}" srcOrd="5" destOrd="0" presId="urn:microsoft.com/office/officeart/2011/layout/ConvergingText"/>
    <dgm:cxn modelId="{F722B3BC-476B-42DC-A39E-71DCE7C4A172}" type="presParOf" srcId="{05241C4B-1802-4586-9BB4-D6965E4DAB76}" destId="{0AC1C586-1F05-4314-A83B-95E4006FB70C}" srcOrd="6" destOrd="0" presId="urn:microsoft.com/office/officeart/2011/layout/ConvergingText"/>
    <dgm:cxn modelId="{01A2B7CC-582C-47BB-94B9-594B8FFC0C07}" type="presParOf" srcId="{05241C4B-1802-4586-9BB4-D6965E4DAB76}" destId="{CF15DBD2-B165-4F0E-940F-395EE8F25A38}" srcOrd="7" destOrd="0" presId="urn:microsoft.com/office/officeart/2011/layout/ConvergingText"/>
    <dgm:cxn modelId="{E43335F3-5B8A-407E-BF0A-421D39576751}" type="presParOf" srcId="{05241C4B-1802-4586-9BB4-D6965E4DAB76}" destId="{0B6CD9C3-79AB-41C8-8D0C-FB1B67677822}" srcOrd="8" destOrd="0" presId="urn:microsoft.com/office/officeart/2011/layout/ConvergingText"/>
    <dgm:cxn modelId="{DA00F015-BED5-4E45-A21C-826C875E759B}" type="presParOf" srcId="{05241C4B-1802-4586-9BB4-D6965E4DAB76}" destId="{EBD0CE00-C2EC-4209-9865-F54261DE9CA5}" srcOrd="9" destOrd="0" presId="urn:microsoft.com/office/officeart/2011/layout/ConvergingText"/>
    <dgm:cxn modelId="{FF594FC0-8B32-4823-A940-20F2616DDB3B}" type="presParOf" srcId="{05241C4B-1802-4586-9BB4-D6965E4DAB76}" destId="{6D157D7D-126D-4251-AC1A-61215B7B3CED}" srcOrd="10" destOrd="0" presId="urn:microsoft.com/office/officeart/2011/layout/ConvergingText"/>
  </dgm:cxnLst>
  <dgm:bg/>
  <dgm:whole/>
  <dgm:extLst>
    <a:ext uri="http://schemas.microsoft.com/office/drawing/2008/diagram">
      <dsp:dataModelExt xmlns:dsp="http://schemas.microsoft.com/office/drawing/2008/diagram" relId="rId5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6E9A559-2990-4BE2-987D-14C241C80655}" type="doc">
      <dgm:prSet loTypeId="urn:microsoft.com/office/officeart/2011/layout/ConvergingText" loCatId="process" qsTypeId="urn:microsoft.com/office/officeart/2005/8/quickstyle/3d6" qsCatId="3D" csTypeId="urn:microsoft.com/office/officeart/2005/8/colors/colorful2" csCatId="colorful"/>
      <dgm:spPr/>
      <dgm:t>
        <a:bodyPr/>
        <a:lstStyle/>
        <a:p>
          <a:endParaRPr lang="en-IN"/>
        </a:p>
      </dgm:t>
    </dgm:pt>
    <dgm:pt modelId="{CBF5CB51-9B41-4650-99FA-7215FCBD6C9D}">
      <dgm:prSet/>
      <dgm:spPr/>
      <dgm:t>
        <a:bodyPr/>
        <a:lstStyle/>
        <a:p>
          <a:r>
            <a:rPr lang="en-US" b="1"/>
            <a:t>Saving the model and Predictions</a:t>
          </a:r>
          <a:endParaRPr lang="en-IN"/>
        </a:p>
      </dgm:t>
    </dgm:pt>
    <dgm:pt modelId="{30B37E45-A4C4-4FF6-897A-4E88397E62EF}" type="parTrans" cxnId="{89AB91BF-BCF4-49C8-953B-0D1DA7CE4E90}">
      <dgm:prSet/>
      <dgm:spPr/>
      <dgm:t>
        <a:bodyPr/>
        <a:lstStyle/>
        <a:p>
          <a:endParaRPr lang="en-IN"/>
        </a:p>
      </dgm:t>
    </dgm:pt>
    <dgm:pt modelId="{C0E78638-127D-43B2-8A3E-C26576316D7B}" type="sibTrans" cxnId="{89AB91BF-BCF4-49C8-953B-0D1DA7CE4E90}">
      <dgm:prSet/>
      <dgm:spPr/>
      <dgm:t>
        <a:bodyPr/>
        <a:lstStyle/>
        <a:p>
          <a:endParaRPr lang="en-IN"/>
        </a:p>
      </dgm:t>
    </dgm:pt>
    <dgm:pt modelId="{04B542E8-1882-459F-8071-4BEE637B57D3}" type="pres">
      <dgm:prSet presAssocID="{26E9A559-2990-4BE2-987D-14C241C80655}" presName="Name0" presStyleCnt="0">
        <dgm:presLayoutVars>
          <dgm:chMax/>
          <dgm:chPref val="1"/>
          <dgm:dir val="rev"/>
          <dgm:animOne val="branch"/>
          <dgm:animLvl val="lvl"/>
          <dgm:resizeHandles/>
        </dgm:presLayoutVars>
      </dgm:prSet>
      <dgm:spPr/>
    </dgm:pt>
    <dgm:pt modelId="{CF1ED7A2-111F-4BF4-B6D4-458D96B80D3F}" type="pres">
      <dgm:prSet presAssocID="{CBF5CB51-9B41-4650-99FA-7215FCBD6C9D}" presName="composite" presStyleCnt="0"/>
      <dgm:spPr/>
    </dgm:pt>
    <dgm:pt modelId="{DCF96C24-0800-4D94-BD11-610EAB3CE354}" type="pres">
      <dgm:prSet presAssocID="{CBF5CB51-9B41-4650-99FA-7215FCBD6C9D}" presName="ParentAccent1" presStyleLbl="alignNode1" presStyleIdx="0" presStyleCnt="11"/>
      <dgm:spPr/>
    </dgm:pt>
    <dgm:pt modelId="{FA1EE406-904D-4B4C-861F-61172BB78BE7}" type="pres">
      <dgm:prSet presAssocID="{CBF5CB51-9B41-4650-99FA-7215FCBD6C9D}" presName="ParentAccent2" presStyleLbl="alignNode1" presStyleIdx="1" presStyleCnt="11"/>
      <dgm:spPr/>
    </dgm:pt>
    <dgm:pt modelId="{B8DBB2F9-AD76-4A26-8A09-D3A5279AB06A}" type="pres">
      <dgm:prSet presAssocID="{CBF5CB51-9B41-4650-99FA-7215FCBD6C9D}" presName="ParentAccent3" presStyleLbl="alignNode1" presStyleIdx="2" presStyleCnt="11"/>
      <dgm:spPr/>
    </dgm:pt>
    <dgm:pt modelId="{F586E709-7D7B-461D-8AE7-4D9C64B51F9B}" type="pres">
      <dgm:prSet presAssocID="{CBF5CB51-9B41-4650-99FA-7215FCBD6C9D}" presName="ParentAccent4" presStyleLbl="alignNode1" presStyleIdx="3" presStyleCnt="11"/>
      <dgm:spPr/>
    </dgm:pt>
    <dgm:pt modelId="{B967DB94-78AA-45F9-A046-CF115187A281}" type="pres">
      <dgm:prSet presAssocID="{CBF5CB51-9B41-4650-99FA-7215FCBD6C9D}" presName="ParentAccent5" presStyleLbl="alignNode1" presStyleIdx="4" presStyleCnt="11"/>
      <dgm:spPr/>
    </dgm:pt>
    <dgm:pt modelId="{AF23F7E9-425B-4F89-8250-802386BD790E}" type="pres">
      <dgm:prSet presAssocID="{CBF5CB51-9B41-4650-99FA-7215FCBD6C9D}" presName="ParentAccent6" presStyleLbl="alignNode1" presStyleIdx="5" presStyleCnt="11"/>
      <dgm:spPr/>
    </dgm:pt>
    <dgm:pt modelId="{D934E20F-F229-4F57-A67B-DD11917E3578}" type="pres">
      <dgm:prSet presAssocID="{CBF5CB51-9B41-4650-99FA-7215FCBD6C9D}" presName="ParentAccent7" presStyleLbl="alignNode1" presStyleIdx="6" presStyleCnt="11"/>
      <dgm:spPr/>
    </dgm:pt>
    <dgm:pt modelId="{A375E659-C4B5-4033-8F04-1C60E31F159F}" type="pres">
      <dgm:prSet presAssocID="{CBF5CB51-9B41-4650-99FA-7215FCBD6C9D}" presName="ParentAccent8" presStyleLbl="alignNode1" presStyleIdx="7" presStyleCnt="11"/>
      <dgm:spPr/>
    </dgm:pt>
    <dgm:pt modelId="{FB3F5510-06DC-47CD-87CB-E6D9E190B278}" type="pres">
      <dgm:prSet presAssocID="{CBF5CB51-9B41-4650-99FA-7215FCBD6C9D}" presName="ParentAccent9" presStyleLbl="alignNode1" presStyleIdx="8" presStyleCnt="11"/>
      <dgm:spPr/>
    </dgm:pt>
    <dgm:pt modelId="{E8292960-69FC-4652-BCA6-AB0D0F5B306F}" type="pres">
      <dgm:prSet presAssocID="{CBF5CB51-9B41-4650-99FA-7215FCBD6C9D}" presName="ParentAccent10" presStyleLbl="alignNode1" presStyleIdx="9" presStyleCnt="11"/>
      <dgm:spPr/>
    </dgm:pt>
    <dgm:pt modelId="{925550B3-E37B-44D4-98BA-7ACFED054E95}" type="pres">
      <dgm:prSet presAssocID="{CBF5CB51-9B41-4650-99FA-7215FCBD6C9D}" presName="Parent" presStyleLbl="alignNode1" presStyleIdx="10" presStyleCnt="11">
        <dgm:presLayoutVars>
          <dgm:chMax val="5"/>
          <dgm:chPref val="3"/>
          <dgm:bulletEnabled val="1"/>
        </dgm:presLayoutVars>
      </dgm:prSet>
      <dgm:spPr/>
    </dgm:pt>
  </dgm:ptLst>
  <dgm:cxnLst>
    <dgm:cxn modelId="{248B1628-0F55-438B-B5D9-69E79A2B7B24}" type="presOf" srcId="{CBF5CB51-9B41-4650-99FA-7215FCBD6C9D}" destId="{925550B3-E37B-44D4-98BA-7ACFED054E95}" srcOrd="0" destOrd="0" presId="urn:microsoft.com/office/officeart/2011/layout/ConvergingText"/>
    <dgm:cxn modelId="{2FBE2475-6978-4C68-80AC-698894D88734}" type="presOf" srcId="{26E9A559-2990-4BE2-987D-14C241C80655}" destId="{04B542E8-1882-459F-8071-4BEE637B57D3}" srcOrd="0" destOrd="0" presId="urn:microsoft.com/office/officeart/2011/layout/ConvergingText"/>
    <dgm:cxn modelId="{89AB91BF-BCF4-49C8-953B-0D1DA7CE4E90}" srcId="{26E9A559-2990-4BE2-987D-14C241C80655}" destId="{CBF5CB51-9B41-4650-99FA-7215FCBD6C9D}" srcOrd="0" destOrd="0" parTransId="{30B37E45-A4C4-4FF6-897A-4E88397E62EF}" sibTransId="{C0E78638-127D-43B2-8A3E-C26576316D7B}"/>
    <dgm:cxn modelId="{1BB3EEA2-4F06-4C47-8733-66F0519C93C0}" type="presParOf" srcId="{04B542E8-1882-459F-8071-4BEE637B57D3}" destId="{CF1ED7A2-111F-4BF4-B6D4-458D96B80D3F}" srcOrd="0" destOrd="0" presId="urn:microsoft.com/office/officeart/2011/layout/ConvergingText"/>
    <dgm:cxn modelId="{B1D5A671-3E49-4449-ADEE-777466EA60A9}" type="presParOf" srcId="{CF1ED7A2-111F-4BF4-B6D4-458D96B80D3F}" destId="{DCF96C24-0800-4D94-BD11-610EAB3CE354}" srcOrd="0" destOrd="0" presId="urn:microsoft.com/office/officeart/2011/layout/ConvergingText"/>
    <dgm:cxn modelId="{5FC06A88-7453-4D5E-A62E-50931957D6CA}" type="presParOf" srcId="{CF1ED7A2-111F-4BF4-B6D4-458D96B80D3F}" destId="{FA1EE406-904D-4B4C-861F-61172BB78BE7}" srcOrd="1" destOrd="0" presId="urn:microsoft.com/office/officeart/2011/layout/ConvergingText"/>
    <dgm:cxn modelId="{E348C2B7-FF60-4F48-A12E-021E84182465}" type="presParOf" srcId="{CF1ED7A2-111F-4BF4-B6D4-458D96B80D3F}" destId="{B8DBB2F9-AD76-4A26-8A09-D3A5279AB06A}" srcOrd="2" destOrd="0" presId="urn:microsoft.com/office/officeart/2011/layout/ConvergingText"/>
    <dgm:cxn modelId="{0AAE0E0D-255C-4CB3-98EF-4D75920A6F50}" type="presParOf" srcId="{CF1ED7A2-111F-4BF4-B6D4-458D96B80D3F}" destId="{F586E709-7D7B-461D-8AE7-4D9C64B51F9B}" srcOrd="3" destOrd="0" presId="urn:microsoft.com/office/officeart/2011/layout/ConvergingText"/>
    <dgm:cxn modelId="{E7F31188-424B-4EEF-8E3D-E61A77BA4F8C}" type="presParOf" srcId="{CF1ED7A2-111F-4BF4-B6D4-458D96B80D3F}" destId="{B967DB94-78AA-45F9-A046-CF115187A281}" srcOrd="4" destOrd="0" presId="urn:microsoft.com/office/officeart/2011/layout/ConvergingText"/>
    <dgm:cxn modelId="{C3A41456-090F-4AEE-9434-9D626BBDDB52}" type="presParOf" srcId="{CF1ED7A2-111F-4BF4-B6D4-458D96B80D3F}" destId="{AF23F7E9-425B-4F89-8250-802386BD790E}" srcOrd="5" destOrd="0" presId="urn:microsoft.com/office/officeart/2011/layout/ConvergingText"/>
    <dgm:cxn modelId="{E1DB9F71-3E21-4E6A-B5CD-1A1D7A5FC739}" type="presParOf" srcId="{CF1ED7A2-111F-4BF4-B6D4-458D96B80D3F}" destId="{D934E20F-F229-4F57-A67B-DD11917E3578}" srcOrd="6" destOrd="0" presId="urn:microsoft.com/office/officeart/2011/layout/ConvergingText"/>
    <dgm:cxn modelId="{FF31F6B8-A7C7-4A2D-9706-9398A7CACD4F}" type="presParOf" srcId="{CF1ED7A2-111F-4BF4-B6D4-458D96B80D3F}" destId="{A375E659-C4B5-4033-8F04-1C60E31F159F}" srcOrd="7" destOrd="0" presId="urn:microsoft.com/office/officeart/2011/layout/ConvergingText"/>
    <dgm:cxn modelId="{BD8BC8E0-2930-467E-ADAC-88FD955BBFF8}" type="presParOf" srcId="{CF1ED7A2-111F-4BF4-B6D4-458D96B80D3F}" destId="{FB3F5510-06DC-47CD-87CB-E6D9E190B278}" srcOrd="8" destOrd="0" presId="urn:microsoft.com/office/officeart/2011/layout/ConvergingText"/>
    <dgm:cxn modelId="{572AC879-B972-437C-96B9-24F20502F949}" type="presParOf" srcId="{CF1ED7A2-111F-4BF4-B6D4-458D96B80D3F}" destId="{E8292960-69FC-4652-BCA6-AB0D0F5B306F}" srcOrd="9" destOrd="0" presId="urn:microsoft.com/office/officeart/2011/layout/ConvergingText"/>
    <dgm:cxn modelId="{8672EA2B-9787-4F98-8816-6D1C4ED16548}" type="presParOf" srcId="{CF1ED7A2-111F-4BF4-B6D4-458D96B80D3F}" destId="{925550B3-E37B-44D4-98BA-7ACFED054E95}" srcOrd="10" destOrd="0" presId="urn:microsoft.com/office/officeart/2011/layout/ConvergingText"/>
  </dgm:cxnLst>
  <dgm:bg/>
  <dgm:whole/>
  <dgm:extLst>
    <a:ext uri="http://schemas.microsoft.com/office/drawing/2008/diagram">
      <dsp:dataModelExt xmlns:dsp="http://schemas.microsoft.com/office/drawing/2008/diagram" relId="rId6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5B42F5A-B4AF-41EB-8525-7D8AFC45C346}" type="doc">
      <dgm:prSet loTypeId="urn:microsoft.com/office/officeart/2009/3/layout/RandomtoResultProcess" loCatId="process" qsTypeId="urn:microsoft.com/office/officeart/2005/8/quickstyle/3d2" qsCatId="3D" csTypeId="urn:microsoft.com/office/officeart/2005/8/colors/colorful2" csCatId="colorful"/>
      <dgm:spPr/>
      <dgm:t>
        <a:bodyPr/>
        <a:lstStyle/>
        <a:p>
          <a:endParaRPr lang="en-IN"/>
        </a:p>
      </dgm:t>
    </dgm:pt>
    <dgm:pt modelId="{CFBA2D50-6AD3-4513-8BC9-0A7994354AF3}">
      <dgm:prSet/>
      <dgm:spPr/>
      <dgm:t>
        <a:bodyPr/>
        <a:lstStyle/>
        <a:p>
          <a:r>
            <a:rPr lang="en-US" b="0" i="0" dirty="0"/>
            <a:t>I Have used 4 </a:t>
          </a:r>
          <a:r>
            <a:rPr lang="en-US" b="0" i="0" dirty="0" err="1"/>
            <a:t>SGDClassifier</a:t>
          </a:r>
          <a:r>
            <a:rPr lang="en-US" b="0" i="0" dirty="0"/>
            <a:t> parameters to be saved under the variable "parameters" that will be used in </a:t>
          </a:r>
          <a:r>
            <a:rPr lang="en-US" b="0" i="0" dirty="0" err="1"/>
            <a:t>GridSearchCV</a:t>
          </a:r>
          <a:r>
            <a:rPr lang="en-US" b="0" i="0" dirty="0"/>
            <a:t> for finding the best output. Assigned a variable to the </a:t>
          </a:r>
          <a:r>
            <a:rPr lang="en-US" b="0" i="0" dirty="0" err="1"/>
            <a:t>GridSearchCV</a:t>
          </a:r>
          <a:r>
            <a:rPr lang="en-US" b="0" i="0" dirty="0"/>
            <a:t> function after entering all the necessary inputs. And we used our training data set to make the </a:t>
          </a:r>
          <a:r>
            <a:rPr lang="en-US" b="0" i="0" dirty="0" err="1"/>
            <a:t>GridSearchCV</a:t>
          </a:r>
          <a:r>
            <a:rPr lang="en-US" b="0" i="0" dirty="0"/>
            <a:t> aware of all the hyper parameters that needs to be applied on our best model.</a:t>
          </a:r>
          <a:endParaRPr lang="en-IN" dirty="0"/>
        </a:p>
      </dgm:t>
    </dgm:pt>
    <dgm:pt modelId="{D435BB82-47B6-4DDF-A2A2-692057FD0CC3}" type="parTrans" cxnId="{283F222B-18BD-4628-966D-8A05DE758FB7}">
      <dgm:prSet/>
      <dgm:spPr/>
      <dgm:t>
        <a:bodyPr/>
        <a:lstStyle/>
        <a:p>
          <a:endParaRPr lang="en-IN"/>
        </a:p>
      </dgm:t>
    </dgm:pt>
    <dgm:pt modelId="{D879A3DF-F461-4A71-B7C2-D7C98D0DF0A1}" type="sibTrans" cxnId="{283F222B-18BD-4628-966D-8A05DE758FB7}">
      <dgm:prSet/>
      <dgm:spPr/>
      <dgm:t>
        <a:bodyPr/>
        <a:lstStyle/>
        <a:p>
          <a:endParaRPr lang="en-IN"/>
        </a:p>
      </dgm:t>
    </dgm:pt>
    <dgm:pt modelId="{FD80F89C-533D-4345-B7A4-D04DA9390613}" type="pres">
      <dgm:prSet presAssocID="{D5B42F5A-B4AF-41EB-8525-7D8AFC45C346}" presName="Name0" presStyleCnt="0">
        <dgm:presLayoutVars>
          <dgm:dir/>
          <dgm:animOne val="branch"/>
          <dgm:animLvl val="lvl"/>
        </dgm:presLayoutVars>
      </dgm:prSet>
      <dgm:spPr/>
    </dgm:pt>
    <dgm:pt modelId="{5AE8D70A-7628-4EFD-8091-5D4DA51EB35E}" type="pres">
      <dgm:prSet presAssocID="{CFBA2D50-6AD3-4513-8BC9-0A7994354AF3}" presName="chaos" presStyleCnt="0"/>
      <dgm:spPr/>
    </dgm:pt>
    <dgm:pt modelId="{88EFFE59-4D3C-4C86-BD11-D3351B187D07}" type="pres">
      <dgm:prSet presAssocID="{CFBA2D50-6AD3-4513-8BC9-0A7994354AF3}" presName="parTx1" presStyleLbl="revTx" presStyleIdx="0" presStyleCnt="1"/>
      <dgm:spPr/>
    </dgm:pt>
    <dgm:pt modelId="{9567D065-8AF6-4048-A9F7-742B5B607DCF}" type="pres">
      <dgm:prSet presAssocID="{CFBA2D50-6AD3-4513-8BC9-0A7994354AF3}" presName="c1" presStyleLbl="node1" presStyleIdx="0" presStyleCnt="18"/>
      <dgm:spPr/>
    </dgm:pt>
    <dgm:pt modelId="{EEC904A2-FBAB-496B-B9C7-239010B23056}" type="pres">
      <dgm:prSet presAssocID="{CFBA2D50-6AD3-4513-8BC9-0A7994354AF3}" presName="c2" presStyleLbl="node1" presStyleIdx="1" presStyleCnt="18"/>
      <dgm:spPr/>
    </dgm:pt>
    <dgm:pt modelId="{932457C0-F3CB-41C0-A1FB-6336445960D8}" type="pres">
      <dgm:prSet presAssocID="{CFBA2D50-6AD3-4513-8BC9-0A7994354AF3}" presName="c3" presStyleLbl="node1" presStyleIdx="2" presStyleCnt="18"/>
      <dgm:spPr/>
    </dgm:pt>
    <dgm:pt modelId="{B099E05C-AD9F-4FB6-8CAE-6B0EE22EBD59}" type="pres">
      <dgm:prSet presAssocID="{CFBA2D50-6AD3-4513-8BC9-0A7994354AF3}" presName="c4" presStyleLbl="node1" presStyleIdx="3" presStyleCnt="18"/>
      <dgm:spPr/>
    </dgm:pt>
    <dgm:pt modelId="{B8C96A80-12EA-4C84-A6EE-BFCD15E0B433}" type="pres">
      <dgm:prSet presAssocID="{CFBA2D50-6AD3-4513-8BC9-0A7994354AF3}" presName="c5" presStyleLbl="node1" presStyleIdx="4" presStyleCnt="18"/>
      <dgm:spPr/>
    </dgm:pt>
    <dgm:pt modelId="{726D6EDD-92BA-4FF3-A4F9-2BF6B5C305FF}" type="pres">
      <dgm:prSet presAssocID="{CFBA2D50-6AD3-4513-8BC9-0A7994354AF3}" presName="c6" presStyleLbl="node1" presStyleIdx="5" presStyleCnt="18"/>
      <dgm:spPr/>
    </dgm:pt>
    <dgm:pt modelId="{B409F5D5-82AD-41E5-80A2-7610BB40D06E}" type="pres">
      <dgm:prSet presAssocID="{CFBA2D50-6AD3-4513-8BC9-0A7994354AF3}" presName="c7" presStyleLbl="node1" presStyleIdx="6" presStyleCnt="18"/>
      <dgm:spPr/>
    </dgm:pt>
    <dgm:pt modelId="{19435FA5-4107-4BF2-B738-6D64514EC973}" type="pres">
      <dgm:prSet presAssocID="{CFBA2D50-6AD3-4513-8BC9-0A7994354AF3}" presName="c8" presStyleLbl="node1" presStyleIdx="7" presStyleCnt="18"/>
      <dgm:spPr/>
    </dgm:pt>
    <dgm:pt modelId="{29E0D066-1DF6-45EB-B0D3-72CD9C9FE001}" type="pres">
      <dgm:prSet presAssocID="{CFBA2D50-6AD3-4513-8BC9-0A7994354AF3}" presName="c9" presStyleLbl="node1" presStyleIdx="8" presStyleCnt="18"/>
      <dgm:spPr/>
    </dgm:pt>
    <dgm:pt modelId="{9FB99467-D2F4-4408-90BA-AC3448AE4E9B}" type="pres">
      <dgm:prSet presAssocID="{CFBA2D50-6AD3-4513-8BC9-0A7994354AF3}" presName="c10" presStyleLbl="node1" presStyleIdx="9" presStyleCnt="18"/>
      <dgm:spPr/>
    </dgm:pt>
    <dgm:pt modelId="{839A359C-FC49-4782-A64C-B407B38BF249}" type="pres">
      <dgm:prSet presAssocID="{CFBA2D50-6AD3-4513-8BC9-0A7994354AF3}" presName="c11" presStyleLbl="node1" presStyleIdx="10" presStyleCnt="18"/>
      <dgm:spPr/>
    </dgm:pt>
    <dgm:pt modelId="{12304112-09AF-48AC-A048-8C64C867DCF1}" type="pres">
      <dgm:prSet presAssocID="{CFBA2D50-6AD3-4513-8BC9-0A7994354AF3}" presName="c12" presStyleLbl="node1" presStyleIdx="11" presStyleCnt="18"/>
      <dgm:spPr/>
    </dgm:pt>
    <dgm:pt modelId="{9F44C2DE-56D9-44D5-835E-363ECC02E53C}" type="pres">
      <dgm:prSet presAssocID="{CFBA2D50-6AD3-4513-8BC9-0A7994354AF3}" presName="c13" presStyleLbl="node1" presStyleIdx="12" presStyleCnt="18"/>
      <dgm:spPr/>
    </dgm:pt>
    <dgm:pt modelId="{C69E0814-1297-49E0-82BE-E4B581480499}" type="pres">
      <dgm:prSet presAssocID="{CFBA2D50-6AD3-4513-8BC9-0A7994354AF3}" presName="c14" presStyleLbl="node1" presStyleIdx="13" presStyleCnt="18"/>
      <dgm:spPr/>
    </dgm:pt>
    <dgm:pt modelId="{C5F292E9-305C-4BB9-BE06-0340DF018464}" type="pres">
      <dgm:prSet presAssocID="{CFBA2D50-6AD3-4513-8BC9-0A7994354AF3}" presName="c15" presStyleLbl="node1" presStyleIdx="14" presStyleCnt="18"/>
      <dgm:spPr/>
    </dgm:pt>
    <dgm:pt modelId="{3248CEE8-D231-4D4A-9838-725EC5849159}" type="pres">
      <dgm:prSet presAssocID="{CFBA2D50-6AD3-4513-8BC9-0A7994354AF3}" presName="c16" presStyleLbl="node1" presStyleIdx="15" presStyleCnt="18"/>
      <dgm:spPr/>
    </dgm:pt>
    <dgm:pt modelId="{86CBF10C-ED99-4E44-8C2F-F191DE9E6D9D}" type="pres">
      <dgm:prSet presAssocID="{CFBA2D50-6AD3-4513-8BC9-0A7994354AF3}" presName="c17" presStyleLbl="node1" presStyleIdx="16" presStyleCnt="18"/>
      <dgm:spPr/>
    </dgm:pt>
    <dgm:pt modelId="{21D32470-E8DB-4BAD-B01F-AFC34AB327D8}" type="pres">
      <dgm:prSet presAssocID="{CFBA2D50-6AD3-4513-8BC9-0A7994354AF3}" presName="c18" presStyleLbl="node1" presStyleIdx="17" presStyleCnt="18"/>
      <dgm:spPr/>
    </dgm:pt>
  </dgm:ptLst>
  <dgm:cxnLst>
    <dgm:cxn modelId="{283F222B-18BD-4628-966D-8A05DE758FB7}" srcId="{D5B42F5A-B4AF-41EB-8525-7D8AFC45C346}" destId="{CFBA2D50-6AD3-4513-8BC9-0A7994354AF3}" srcOrd="0" destOrd="0" parTransId="{D435BB82-47B6-4DDF-A2A2-692057FD0CC3}" sibTransId="{D879A3DF-F461-4A71-B7C2-D7C98D0DF0A1}"/>
    <dgm:cxn modelId="{D6356D5E-F872-4C95-8B23-110BE1235385}" type="presOf" srcId="{CFBA2D50-6AD3-4513-8BC9-0A7994354AF3}" destId="{88EFFE59-4D3C-4C86-BD11-D3351B187D07}" srcOrd="0" destOrd="0" presId="urn:microsoft.com/office/officeart/2009/3/layout/RandomtoResultProcess"/>
    <dgm:cxn modelId="{409F518C-8083-49F8-A3D4-3168A1814D19}" type="presOf" srcId="{D5B42F5A-B4AF-41EB-8525-7D8AFC45C346}" destId="{FD80F89C-533D-4345-B7A4-D04DA9390613}" srcOrd="0" destOrd="0" presId="urn:microsoft.com/office/officeart/2009/3/layout/RandomtoResultProcess"/>
    <dgm:cxn modelId="{45EE3617-042B-4751-966D-9511A5011201}" type="presParOf" srcId="{FD80F89C-533D-4345-B7A4-D04DA9390613}" destId="{5AE8D70A-7628-4EFD-8091-5D4DA51EB35E}" srcOrd="0" destOrd="0" presId="urn:microsoft.com/office/officeart/2009/3/layout/RandomtoResultProcess"/>
    <dgm:cxn modelId="{516037E3-DA92-426B-AF32-A9F990D1F284}" type="presParOf" srcId="{5AE8D70A-7628-4EFD-8091-5D4DA51EB35E}" destId="{88EFFE59-4D3C-4C86-BD11-D3351B187D07}" srcOrd="0" destOrd="0" presId="urn:microsoft.com/office/officeart/2009/3/layout/RandomtoResultProcess"/>
    <dgm:cxn modelId="{E67661DD-4B70-4BAF-B967-DD1A08EC1303}" type="presParOf" srcId="{5AE8D70A-7628-4EFD-8091-5D4DA51EB35E}" destId="{9567D065-8AF6-4048-A9F7-742B5B607DCF}" srcOrd="1" destOrd="0" presId="urn:microsoft.com/office/officeart/2009/3/layout/RandomtoResultProcess"/>
    <dgm:cxn modelId="{352F2042-F7B6-4589-8218-9DDD890DF766}" type="presParOf" srcId="{5AE8D70A-7628-4EFD-8091-5D4DA51EB35E}" destId="{EEC904A2-FBAB-496B-B9C7-239010B23056}" srcOrd="2" destOrd="0" presId="urn:microsoft.com/office/officeart/2009/3/layout/RandomtoResultProcess"/>
    <dgm:cxn modelId="{78F425E9-1ECB-44F7-AC30-AB957A6F98EF}" type="presParOf" srcId="{5AE8D70A-7628-4EFD-8091-5D4DA51EB35E}" destId="{932457C0-F3CB-41C0-A1FB-6336445960D8}" srcOrd="3" destOrd="0" presId="urn:microsoft.com/office/officeart/2009/3/layout/RandomtoResultProcess"/>
    <dgm:cxn modelId="{C42D98BF-1226-46F8-9E3F-F5CCDC1BE319}" type="presParOf" srcId="{5AE8D70A-7628-4EFD-8091-5D4DA51EB35E}" destId="{B099E05C-AD9F-4FB6-8CAE-6B0EE22EBD59}" srcOrd="4" destOrd="0" presId="urn:microsoft.com/office/officeart/2009/3/layout/RandomtoResultProcess"/>
    <dgm:cxn modelId="{ADC2B47B-C87B-47CD-9704-6CF53ACC4FB3}" type="presParOf" srcId="{5AE8D70A-7628-4EFD-8091-5D4DA51EB35E}" destId="{B8C96A80-12EA-4C84-A6EE-BFCD15E0B433}" srcOrd="5" destOrd="0" presId="urn:microsoft.com/office/officeart/2009/3/layout/RandomtoResultProcess"/>
    <dgm:cxn modelId="{3C248C55-8E4C-4B91-8822-E515068EC2F7}" type="presParOf" srcId="{5AE8D70A-7628-4EFD-8091-5D4DA51EB35E}" destId="{726D6EDD-92BA-4FF3-A4F9-2BF6B5C305FF}" srcOrd="6" destOrd="0" presId="urn:microsoft.com/office/officeart/2009/3/layout/RandomtoResultProcess"/>
    <dgm:cxn modelId="{AA85176D-8CCE-4629-AA98-B5DE14527C35}" type="presParOf" srcId="{5AE8D70A-7628-4EFD-8091-5D4DA51EB35E}" destId="{B409F5D5-82AD-41E5-80A2-7610BB40D06E}" srcOrd="7" destOrd="0" presId="urn:microsoft.com/office/officeart/2009/3/layout/RandomtoResultProcess"/>
    <dgm:cxn modelId="{E30DC762-C57B-4348-8E2C-84B64EA790E1}" type="presParOf" srcId="{5AE8D70A-7628-4EFD-8091-5D4DA51EB35E}" destId="{19435FA5-4107-4BF2-B738-6D64514EC973}" srcOrd="8" destOrd="0" presId="urn:microsoft.com/office/officeart/2009/3/layout/RandomtoResultProcess"/>
    <dgm:cxn modelId="{62980041-402E-4D2D-8754-F1FFF1134A58}" type="presParOf" srcId="{5AE8D70A-7628-4EFD-8091-5D4DA51EB35E}" destId="{29E0D066-1DF6-45EB-B0D3-72CD9C9FE001}" srcOrd="9" destOrd="0" presId="urn:microsoft.com/office/officeart/2009/3/layout/RandomtoResultProcess"/>
    <dgm:cxn modelId="{6C70A010-DFDB-48C2-B7A8-98CAEB44CBE7}" type="presParOf" srcId="{5AE8D70A-7628-4EFD-8091-5D4DA51EB35E}" destId="{9FB99467-D2F4-4408-90BA-AC3448AE4E9B}" srcOrd="10" destOrd="0" presId="urn:microsoft.com/office/officeart/2009/3/layout/RandomtoResultProcess"/>
    <dgm:cxn modelId="{94773FB1-5EAC-4539-9015-B192BE022480}" type="presParOf" srcId="{5AE8D70A-7628-4EFD-8091-5D4DA51EB35E}" destId="{839A359C-FC49-4782-A64C-B407B38BF249}" srcOrd="11" destOrd="0" presId="urn:microsoft.com/office/officeart/2009/3/layout/RandomtoResultProcess"/>
    <dgm:cxn modelId="{2D888957-35D9-409E-8E1D-4D9E950A8BDE}" type="presParOf" srcId="{5AE8D70A-7628-4EFD-8091-5D4DA51EB35E}" destId="{12304112-09AF-48AC-A048-8C64C867DCF1}" srcOrd="12" destOrd="0" presId="urn:microsoft.com/office/officeart/2009/3/layout/RandomtoResultProcess"/>
    <dgm:cxn modelId="{74BF6E96-0829-4922-A678-BA2D65645414}" type="presParOf" srcId="{5AE8D70A-7628-4EFD-8091-5D4DA51EB35E}" destId="{9F44C2DE-56D9-44D5-835E-363ECC02E53C}" srcOrd="13" destOrd="0" presId="urn:microsoft.com/office/officeart/2009/3/layout/RandomtoResultProcess"/>
    <dgm:cxn modelId="{DBA2C4B2-9CBF-4E86-9075-F466B49B2D54}" type="presParOf" srcId="{5AE8D70A-7628-4EFD-8091-5D4DA51EB35E}" destId="{C69E0814-1297-49E0-82BE-E4B581480499}" srcOrd="14" destOrd="0" presId="urn:microsoft.com/office/officeart/2009/3/layout/RandomtoResultProcess"/>
    <dgm:cxn modelId="{F095B125-BF84-4564-91D8-36360A87BEEA}" type="presParOf" srcId="{5AE8D70A-7628-4EFD-8091-5D4DA51EB35E}" destId="{C5F292E9-305C-4BB9-BE06-0340DF018464}" srcOrd="15" destOrd="0" presId="urn:microsoft.com/office/officeart/2009/3/layout/RandomtoResultProcess"/>
    <dgm:cxn modelId="{4B9DBD3F-509D-45E4-883C-D4C3A38B8898}" type="presParOf" srcId="{5AE8D70A-7628-4EFD-8091-5D4DA51EB35E}" destId="{3248CEE8-D231-4D4A-9838-725EC5849159}" srcOrd="16" destOrd="0" presId="urn:microsoft.com/office/officeart/2009/3/layout/RandomtoResultProcess"/>
    <dgm:cxn modelId="{F8FA02AA-BBF5-4FC2-8953-232402EA5D07}" type="presParOf" srcId="{5AE8D70A-7628-4EFD-8091-5D4DA51EB35E}" destId="{86CBF10C-ED99-4E44-8C2F-F191DE9E6D9D}" srcOrd="17" destOrd="0" presId="urn:microsoft.com/office/officeart/2009/3/layout/RandomtoResultProcess"/>
    <dgm:cxn modelId="{F5AEFA82-1E02-48AB-960C-833CACA91EC2}" type="presParOf" srcId="{5AE8D70A-7628-4EFD-8091-5D4DA51EB35E}" destId="{21D32470-E8DB-4BAD-B01F-AFC34AB327D8}" srcOrd="18"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730155C-FFCF-4EE6-910A-61481F956EED}" type="doc">
      <dgm:prSet loTypeId="urn:microsoft.com/office/officeart/2005/8/layout/process2" loCatId="process" qsTypeId="urn:microsoft.com/office/officeart/2005/8/quickstyle/3d5" qsCatId="3D" csTypeId="urn:microsoft.com/office/officeart/2005/8/colors/colorful2" csCatId="colorful" phldr="1"/>
      <dgm:spPr/>
      <dgm:t>
        <a:bodyPr/>
        <a:lstStyle/>
        <a:p>
          <a:endParaRPr lang="en-IN"/>
        </a:p>
      </dgm:t>
    </dgm:pt>
    <dgm:pt modelId="{E029E552-BED9-4796-BB88-4C50EB79F22A}">
      <dgm:prSet/>
      <dgm:spPr/>
      <dgm:t>
        <a:bodyPr/>
        <a:lstStyle/>
        <a:p>
          <a:r>
            <a:rPr lang="en-IN" dirty="0"/>
            <a:t>I have successfully incorporated the hyper parameter tuning using best parameters of </a:t>
          </a:r>
          <a:r>
            <a:rPr lang="en-IN" dirty="0" err="1"/>
            <a:t>SGDClassifier</a:t>
          </a:r>
          <a:r>
            <a:rPr lang="en-IN" dirty="0"/>
            <a:t> and the accuracy of the model has been increased after hyperparameter tuning and received the accuracy score as 75.27% which is very good.</a:t>
          </a:r>
        </a:p>
      </dgm:t>
    </dgm:pt>
    <dgm:pt modelId="{738C1DE4-85C9-4219-9967-30AB3C494B34}" type="parTrans" cxnId="{ECFA7667-482F-4115-883E-BD42041BDA7B}">
      <dgm:prSet/>
      <dgm:spPr/>
      <dgm:t>
        <a:bodyPr/>
        <a:lstStyle/>
        <a:p>
          <a:endParaRPr lang="en-IN"/>
        </a:p>
      </dgm:t>
    </dgm:pt>
    <dgm:pt modelId="{6CCCB0A6-7FDE-470E-9E35-5388C7EEE479}" type="sibTrans" cxnId="{ECFA7667-482F-4115-883E-BD42041BDA7B}">
      <dgm:prSet/>
      <dgm:spPr/>
      <dgm:t>
        <a:bodyPr/>
        <a:lstStyle/>
        <a:p>
          <a:endParaRPr lang="en-IN"/>
        </a:p>
      </dgm:t>
    </dgm:pt>
    <dgm:pt modelId="{2D3AC8A9-7031-4B53-B623-8E60519895EA}">
      <dgm:prSet/>
      <dgm:spPr/>
      <dgm:t>
        <a:bodyPr/>
        <a:lstStyle/>
        <a:p>
          <a:r>
            <a:rPr lang="en-IN" dirty="0"/>
            <a:t>With the help of confusion matrix, we can able to see actual and predicted values for the final model. And also, we can understand the number of times we got the correct outputs and the number of times my model missed to provide the correct prediction.</a:t>
          </a:r>
        </a:p>
      </dgm:t>
    </dgm:pt>
    <dgm:pt modelId="{BEB8176F-0303-478C-8596-9339E7FCD50C}" type="parTrans" cxnId="{B1D87BE2-5641-4BC8-A083-EBCD0AACD0C6}">
      <dgm:prSet/>
      <dgm:spPr/>
      <dgm:t>
        <a:bodyPr/>
        <a:lstStyle/>
        <a:p>
          <a:endParaRPr lang="en-IN"/>
        </a:p>
      </dgm:t>
    </dgm:pt>
    <dgm:pt modelId="{4267261A-3786-424F-B121-C0AA654EE8F5}" type="sibTrans" cxnId="{B1D87BE2-5641-4BC8-A083-EBCD0AACD0C6}">
      <dgm:prSet/>
      <dgm:spPr/>
      <dgm:t>
        <a:bodyPr/>
        <a:lstStyle/>
        <a:p>
          <a:endParaRPr lang="en-IN"/>
        </a:p>
      </dgm:t>
    </dgm:pt>
    <dgm:pt modelId="{506BDC01-433E-4758-B7CF-C21A15A3FF5F}" type="pres">
      <dgm:prSet presAssocID="{6730155C-FFCF-4EE6-910A-61481F956EED}" presName="linearFlow" presStyleCnt="0">
        <dgm:presLayoutVars>
          <dgm:resizeHandles val="exact"/>
        </dgm:presLayoutVars>
      </dgm:prSet>
      <dgm:spPr/>
    </dgm:pt>
    <dgm:pt modelId="{46294C52-B9A7-450C-B04F-EFA6857F15DA}" type="pres">
      <dgm:prSet presAssocID="{E029E552-BED9-4796-BB88-4C50EB79F22A}" presName="node" presStyleLbl="node1" presStyleIdx="0" presStyleCnt="2">
        <dgm:presLayoutVars>
          <dgm:bulletEnabled val="1"/>
        </dgm:presLayoutVars>
      </dgm:prSet>
      <dgm:spPr/>
    </dgm:pt>
    <dgm:pt modelId="{402FB161-DE54-4629-84BA-B2FB8608C388}" type="pres">
      <dgm:prSet presAssocID="{6CCCB0A6-7FDE-470E-9E35-5388C7EEE479}" presName="sibTrans" presStyleLbl="sibTrans2D1" presStyleIdx="0" presStyleCnt="1"/>
      <dgm:spPr/>
    </dgm:pt>
    <dgm:pt modelId="{B08AF896-6824-47C6-A5A6-698E63E11307}" type="pres">
      <dgm:prSet presAssocID="{6CCCB0A6-7FDE-470E-9E35-5388C7EEE479}" presName="connectorText" presStyleLbl="sibTrans2D1" presStyleIdx="0" presStyleCnt="1"/>
      <dgm:spPr/>
    </dgm:pt>
    <dgm:pt modelId="{E7D6239A-1E8F-4DF7-8B2A-515032A35D41}" type="pres">
      <dgm:prSet presAssocID="{2D3AC8A9-7031-4B53-B623-8E60519895EA}" presName="node" presStyleLbl="node1" presStyleIdx="1" presStyleCnt="2">
        <dgm:presLayoutVars>
          <dgm:bulletEnabled val="1"/>
        </dgm:presLayoutVars>
      </dgm:prSet>
      <dgm:spPr/>
    </dgm:pt>
  </dgm:ptLst>
  <dgm:cxnLst>
    <dgm:cxn modelId="{C7BF6913-09B4-4FB0-AA0E-908DD72D70C2}" type="presOf" srcId="{6CCCB0A6-7FDE-470E-9E35-5388C7EEE479}" destId="{402FB161-DE54-4629-84BA-B2FB8608C388}" srcOrd="0" destOrd="0" presId="urn:microsoft.com/office/officeart/2005/8/layout/process2"/>
    <dgm:cxn modelId="{9222E01B-35E3-4C15-8CE4-2845C8EE9ED3}" type="presOf" srcId="{6730155C-FFCF-4EE6-910A-61481F956EED}" destId="{506BDC01-433E-4758-B7CF-C21A15A3FF5F}" srcOrd="0" destOrd="0" presId="urn:microsoft.com/office/officeart/2005/8/layout/process2"/>
    <dgm:cxn modelId="{ECFA7667-482F-4115-883E-BD42041BDA7B}" srcId="{6730155C-FFCF-4EE6-910A-61481F956EED}" destId="{E029E552-BED9-4796-BB88-4C50EB79F22A}" srcOrd="0" destOrd="0" parTransId="{738C1DE4-85C9-4219-9967-30AB3C494B34}" sibTransId="{6CCCB0A6-7FDE-470E-9E35-5388C7EEE479}"/>
    <dgm:cxn modelId="{C1819F7A-486F-4B0E-B799-2BF597331387}" type="presOf" srcId="{2D3AC8A9-7031-4B53-B623-8E60519895EA}" destId="{E7D6239A-1E8F-4DF7-8B2A-515032A35D41}" srcOrd="0" destOrd="0" presId="urn:microsoft.com/office/officeart/2005/8/layout/process2"/>
    <dgm:cxn modelId="{19B7B1DA-EFF8-42A6-BDD8-8576150B0D78}" type="presOf" srcId="{6CCCB0A6-7FDE-470E-9E35-5388C7EEE479}" destId="{B08AF896-6824-47C6-A5A6-698E63E11307}" srcOrd="1" destOrd="0" presId="urn:microsoft.com/office/officeart/2005/8/layout/process2"/>
    <dgm:cxn modelId="{B1D87BE2-5641-4BC8-A083-EBCD0AACD0C6}" srcId="{6730155C-FFCF-4EE6-910A-61481F956EED}" destId="{2D3AC8A9-7031-4B53-B623-8E60519895EA}" srcOrd="1" destOrd="0" parTransId="{BEB8176F-0303-478C-8596-9339E7FCD50C}" sibTransId="{4267261A-3786-424F-B121-C0AA654EE8F5}"/>
    <dgm:cxn modelId="{0F5EADEF-1FE1-4E46-B780-3AEFA0F631DB}" type="presOf" srcId="{E029E552-BED9-4796-BB88-4C50EB79F22A}" destId="{46294C52-B9A7-450C-B04F-EFA6857F15DA}" srcOrd="0" destOrd="0" presId="urn:microsoft.com/office/officeart/2005/8/layout/process2"/>
    <dgm:cxn modelId="{E0278221-1CF0-4011-BF21-FE9C2CE749D8}" type="presParOf" srcId="{506BDC01-433E-4758-B7CF-C21A15A3FF5F}" destId="{46294C52-B9A7-450C-B04F-EFA6857F15DA}" srcOrd="0" destOrd="0" presId="urn:microsoft.com/office/officeart/2005/8/layout/process2"/>
    <dgm:cxn modelId="{800E96E6-8B6E-4944-A93A-ACDD6CE40777}" type="presParOf" srcId="{506BDC01-433E-4758-B7CF-C21A15A3FF5F}" destId="{402FB161-DE54-4629-84BA-B2FB8608C388}" srcOrd="1" destOrd="0" presId="urn:microsoft.com/office/officeart/2005/8/layout/process2"/>
    <dgm:cxn modelId="{2E57B452-E23D-4653-A76B-DC5202F97A90}" type="presParOf" srcId="{402FB161-DE54-4629-84BA-B2FB8608C388}" destId="{B08AF896-6824-47C6-A5A6-698E63E11307}" srcOrd="0" destOrd="0" presId="urn:microsoft.com/office/officeart/2005/8/layout/process2"/>
    <dgm:cxn modelId="{1999D554-94E6-4807-AD04-939EC37D5976}" type="presParOf" srcId="{506BDC01-433E-4758-B7CF-C21A15A3FF5F}" destId="{E7D6239A-1E8F-4DF7-8B2A-515032A35D41}"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751FE4-3D9C-4C99-8C1C-28772AA2034B}" type="doc">
      <dgm:prSet loTypeId="urn:microsoft.com/office/officeart/2011/layout/ConvergingText" loCatId="process" qsTypeId="urn:microsoft.com/office/officeart/2005/8/quickstyle/3d6" qsCatId="3D" csTypeId="urn:microsoft.com/office/officeart/2005/8/colors/colorful2" csCatId="colorful"/>
      <dgm:spPr/>
      <dgm:t>
        <a:bodyPr/>
        <a:lstStyle/>
        <a:p>
          <a:endParaRPr lang="en-IN"/>
        </a:p>
      </dgm:t>
    </dgm:pt>
    <dgm:pt modelId="{20C5B217-7637-4F07-909D-D8340AE17570}">
      <dgm:prSet/>
      <dgm:spPr/>
      <dgm:t>
        <a:bodyPr/>
        <a:lstStyle/>
        <a:p>
          <a:r>
            <a:rPr lang="en-US" b="1"/>
            <a:t>Treating null values</a:t>
          </a:r>
          <a:endParaRPr lang="en-IN"/>
        </a:p>
      </dgm:t>
    </dgm:pt>
    <dgm:pt modelId="{D5AFBE4C-2CA7-4408-A3FE-E6A0F9B36BFE}" type="parTrans" cxnId="{BF124654-6DB1-4493-9831-7A6A210E49D2}">
      <dgm:prSet/>
      <dgm:spPr/>
      <dgm:t>
        <a:bodyPr/>
        <a:lstStyle/>
        <a:p>
          <a:endParaRPr lang="en-IN"/>
        </a:p>
      </dgm:t>
    </dgm:pt>
    <dgm:pt modelId="{55DBB938-18AE-4152-94BD-27C4D2210B8C}" type="sibTrans" cxnId="{BF124654-6DB1-4493-9831-7A6A210E49D2}">
      <dgm:prSet/>
      <dgm:spPr/>
      <dgm:t>
        <a:bodyPr/>
        <a:lstStyle/>
        <a:p>
          <a:endParaRPr lang="en-IN"/>
        </a:p>
      </dgm:t>
    </dgm:pt>
    <dgm:pt modelId="{39D27AFE-13E0-4D37-811B-91C521890079}" type="pres">
      <dgm:prSet presAssocID="{52751FE4-3D9C-4C99-8C1C-28772AA2034B}" presName="Name0" presStyleCnt="0">
        <dgm:presLayoutVars>
          <dgm:chMax/>
          <dgm:chPref val="1"/>
          <dgm:dir/>
          <dgm:animOne val="branch"/>
          <dgm:animLvl val="lvl"/>
          <dgm:resizeHandles/>
        </dgm:presLayoutVars>
      </dgm:prSet>
      <dgm:spPr/>
    </dgm:pt>
    <dgm:pt modelId="{209B210D-5781-4C18-AC42-0761F3783509}" type="pres">
      <dgm:prSet presAssocID="{20C5B217-7637-4F07-909D-D8340AE17570}" presName="composite" presStyleCnt="0"/>
      <dgm:spPr/>
    </dgm:pt>
    <dgm:pt modelId="{8A8F3542-93D5-43FF-AFF3-4E8F768B168C}" type="pres">
      <dgm:prSet presAssocID="{20C5B217-7637-4F07-909D-D8340AE17570}" presName="ParentAccent1" presStyleLbl="alignNode1" presStyleIdx="0" presStyleCnt="11"/>
      <dgm:spPr/>
    </dgm:pt>
    <dgm:pt modelId="{E402C376-673F-4C6A-B67F-CDD2C8818BEC}" type="pres">
      <dgm:prSet presAssocID="{20C5B217-7637-4F07-909D-D8340AE17570}" presName="ParentAccent2" presStyleLbl="alignNode1" presStyleIdx="1" presStyleCnt="11"/>
      <dgm:spPr/>
    </dgm:pt>
    <dgm:pt modelId="{693590AD-12E3-49E8-BB5A-EA3AAA400ED5}" type="pres">
      <dgm:prSet presAssocID="{20C5B217-7637-4F07-909D-D8340AE17570}" presName="ParentAccent3" presStyleLbl="alignNode1" presStyleIdx="2" presStyleCnt="11"/>
      <dgm:spPr/>
    </dgm:pt>
    <dgm:pt modelId="{B7981627-2FBD-4531-9FDD-31E959BE3E2A}" type="pres">
      <dgm:prSet presAssocID="{20C5B217-7637-4F07-909D-D8340AE17570}" presName="ParentAccent4" presStyleLbl="alignNode1" presStyleIdx="3" presStyleCnt="11"/>
      <dgm:spPr/>
    </dgm:pt>
    <dgm:pt modelId="{3143DEF4-6DA5-49FB-9DA4-446CAC169583}" type="pres">
      <dgm:prSet presAssocID="{20C5B217-7637-4F07-909D-D8340AE17570}" presName="ParentAccent5" presStyleLbl="alignNode1" presStyleIdx="4" presStyleCnt="11"/>
      <dgm:spPr/>
    </dgm:pt>
    <dgm:pt modelId="{1AABD4BC-6707-49DD-B6BA-2FC9CC2ABCC3}" type="pres">
      <dgm:prSet presAssocID="{20C5B217-7637-4F07-909D-D8340AE17570}" presName="ParentAccent6" presStyleLbl="alignNode1" presStyleIdx="5" presStyleCnt="11"/>
      <dgm:spPr/>
    </dgm:pt>
    <dgm:pt modelId="{C517DDD8-1C83-428F-9CB6-D41760498817}" type="pres">
      <dgm:prSet presAssocID="{20C5B217-7637-4F07-909D-D8340AE17570}" presName="ParentAccent7" presStyleLbl="alignNode1" presStyleIdx="6" presStyleCnt="11"/>
      <dgm:spPr/>
    </dgm:pt>
    <dgm:pt modelId="{A10818FC-F064-4BEF-8689-EAB2F8174807}" type="pres">
      <dgm:prSet presAssocID="{20C5B217-7637-4F07-909D-D8340AE17570}" presName="ParentAccent8" presStyleLbl="alignNode1" presStyleIdx="7" presStyleCnt="11"/>
      <dgm:spPr/>
    </dgm:pt>
    <dgm:pt modelId="{EF8C785D-E7C9-4A79-B95D-AD682ADDB851}" type="pres">
      <dgm:prSet presAssocID="{20C5B217-7637-4F07-909D-D8340AE17570}" presName="ParentAccent9" presStyleLbl="alignNode1" presStyleIdx="8" presStyleCnt="11"/>
      <dgm:spPr/>
    </dgm:pt>
    <dgm:pt modelId="{096A48C6-6FC9-4C71-94C5-D81EAF5BCE66}" type="pres">
      <dgm:prSet presAssocID="{20C5B217-7637-4F07-909D-D8340AE17570}" presName="ParentAccent10" presStyleLbl="alignNode1" presStyleIdx="9" presStyleCnt="11"/>
      <dgm:spPr/>
    </dgm:pt>
    <dgm:pt modelId="{556EBAB9-60C1-4040-85FA-E4DD4BC92FEE}" type="pres">
      <dgm:prSet presAssocID="{20C5B217-7637-4F07-909D-D8340AE17570}" presName="Parent" presStyleLbl="alignNode1" presStyleIdx="10" presStyleCnt="11">
        <dgm:presLayoutVars>
          <dgm:chMax val="5"/>
          <dgm:chPref val="3"/>
          <dgm:bulletEnabled val="1"/>
        </dgm:presLayoutVars>
      </dgm:prSet>
      <dgm:spPr/>
    </dgm:pt>
  </dgm:ptLst>
  <dgm:cxnLst>
    <dgm:cxn modelId="{69B19840-E3BE-4F43-9980-AB05BA387DB0}" type="presOf" srcId="{20C5B217-7637-4F07-909D-D8340AE17570}" destId="{556EBAB9-60C1-4040-85FA-E4DD4BC92FEE}" srcOrd="0" destOrd="0" presId="urn:microsoft.com/office/officeart/2011/layout/ConvergingText"/>
    <dgm:cxn modelId="{C88BA05B-86C9-4D7A-93E5-13971E5DC5A9}" type="presOf" srcId="{52751FE4-3D9C-4C99-8C1C-28772AA2034B}" destId="{39D27AFE-13E0-4D37-811B-91C521890079}" srcOrd="0" destOrd="0" presId="urn:microsoft.com/office/officeart/2011/layout/ConvergingText"/>
    <dgm:cxn modelId="{BF124654-6DB1-4493-9831-7A6A210E49D2}" srcId="{52751FE4-3D9C-4C99-8C1C-28772AA2034B}" destId="{20C5B217-7637-4F07-909D-D8340AE17570}" srcOrd="0" destOrd="0" parTransId="{D5AFBE4C-2CA7-4408-A3FE-E6A0F9B36BFE}" sibTransId="{55DBB938-18AE-4152-94BD-27C4D2210B8C}"/>
    <dgm:cxn modelId="{170B1E4C-23D4-4E6E-8AB7-E9F8A53F0185}" type="presParOf" srcId="{39D27AFE-13E0-4D37-811B-91C521890079}" destId="{209B210D-5781-4C18-AC42-0761F3783509}" srcOrd="0" destOrd="0" presId="urn:microsoft.com/office/officeart/2011/layout/ConvergingText"/>
    <dgm:cxn modelId="{8C806C1F-0BF3-4E62-A81B-46A09F2ACEF9}" type="presParOf" srcId="{209B210D-5781-4C18-AC42-0761F3783509}" destId="{8A8F3542-93D5-43FF-AFF3-4E8F768B168C}" srcOrd="0" destOrd="0" presId="urn:microsoft.com/office/officeart/2011/layout/ConvergingText"/>
    <dgm:cxn modelId="{9EFC8774-9F92-47F4-8BE8-23C4638C829A}" type="presParOf" srcId="{209B210D-5781-4C18-AC42-0761F3783509}" destId="{E402C376-673F-4C6A-B67F-CDD2C8818BEC}" srcOrd="1" destOrd="0" presId="urn:microsoft.com/office/officeart/2011/layout/ConvergingText"/>
    <dgm:cxn modelId="{A79EDCBD-AF92-464A-BBE3-D16DBB6AED32}" type="presParOf" srcId="{209B210D-5781-4C18-AC42-0761F3783509}" destId="{693590AD-12E3-49E8-BB5A-EA3AAA400ED5}" srcOrd="2" destOrd="0" presId="urn:microsoft.com/office/officeart/2011/layout/ConvergingText"/>
    <dgm:cxn modelId="{1E48DFEF-CA74-48C2-924D-C37494C19616}" type="presParOf" srcId="{209B210D-5781-4C18-AC42-0761F3783509}" destId="{B7981627-2FBD-4531-9FDD-31E959BE3E2A}" srcOrd="3" destOrd="0" presId="urn:microsoft.com/office/officeart/2011/layout/ConvergingText"/>
    <dgm:cxn modelId="{4F29D9F9-7B26-4B8D-B25D-45FC7E1A469C}" type="presParOf" srcId="{209B210D-5781-4C18-AC42-0761F3783509}" destId="{3143DEF4-6DA5-49FB-9DA4-446CAC169583}" srcOrd="4" destOrd="0" presId="urn:microsoft.com/office/officeart/2011/layout/ConvergingText"/>
    <dgm:cxn modelId="{64ECF14C-427C-4EE6-92AB-5E25164DA4D7}" type="presParOf" srcId="{209B210D-5781-4C18-AC42-0761F3783509}" destId="{1AABD4BC-6707-49DD-B6BA-2FC9CC2ABCC3}" srcOrd="5" destOrd="0" presId="urn:microsoft.com/office/officeart/2011/layout/ConvergingText"/>
    <dgm:cxn modelId="{D0DB398A-75B6-4D3A-96C4-27C614D214A4}" type="presParOf" srcId="{209B210D-5781-4C18-AC42-0761F3783509}" destId="{C517DDD8-1C83-428F-9CB6-D41760498817}" srcOrd="6" destOrd="0" presId="urn:microsoft.com/office/officeart/2011/layout/ConvergingText"/>
    <dgm:cxn modelId="{E0955E10-F41F-43D3-BA42-3A7AB26DA70B}" type="presParOf" srcId="{209B210D-5781-4C18-AC42-0761F3783509}" destId="{A10818FC-F064-4BEF-8689-EAB2F8174807}" srcOrd="7" destOrd="0" presId="urn:microsoft.com/office/officeart/2011/layout/ConvergingText"/>
    <dgm:cxn modelId="{D435F306-7B42-4F92-8901-AD984A95044E}" type="presParOf" srcId="{209B210D-5781-4C18-AC42-0761F3783509}" destId="{EF8C785D-E7C9-4A79-B95D-AD682ADDB851}" srcOrd="8" destOrd="0" presId="urn:microsoft.com/office/officeart/2011/layout/ConvergingText"/>
    <dgm:cxn modelId="{C5240859-5F0B-42FF-8CAF-4CD30BDBE302}" type="presParOf" srcId="{209B210D-5781-4C18-AC42-0761F3783509}" destId="{096A48C6-6FC9-4C71-94C5-D81EAF5BCE66}" srcOrd="9" destOrd="0" presId="urn:microsoft.com/office/officeart/2011/layout/ConvergingText"/>
    <dgm:cxn modelId="{18CDDD5A-3EF8-485D-AE1A-EAC6C997FD11}" type="presParOf" srcId="{209B210D-5781-4C18-AC42-0761F3783509}" destId="{556EBAB9-60C1-4040-85FA-E4DD4BC92FEE}" srcOrd="10"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22B55B-477C-42C9-91F6-F302D0CB701E}" type="doc">
      <dgm:prSet loTypeId="urn:microsoft.com/office/officeart/2011/layout/ConvergingText" loCatId="process" qsTypeId="urn:microsoft.com/office/officeart/2005/8/quickstyle/3d6" qsCatId="3D" csTypeId="urn:microsoft.com/office/officeart/2005/8/colors/colorful2" csCatId="colorful"/>
      <dgm:spPr/>
      <dgm:t>
        <a:bodyPr/>
        <a:lstStyle/>
        <a:p>
          <a:endParaRPr lang="en-IN"/>
        </a:p>
      </dgm:t>
    </dgm:pt>
    <dgm:pt modelId="{0A8AD898-4453-4906-8EDD-E9954167BAC3}">
      <dgm:prSet/>
      <dgm:spPr/>
      <dgm:t>
        <a:bodyPr/>
        <a:lstStyle/>
        <a:p>
          <a:r>
            <a:rPr lang="en-US" b="1"/>
            <a:t>NLTK Text Pre-Processing</a:t>
          </a:r>
          <a:endParaRPr lang="en-IN"/>
        </a:p>
      </dgm:t>
    </dgm:pt>
    <dgm:pt modelId="{E1EB8165-7329-4B40-9CC7-9B41AAC06590}" type="parTrans" cxnId="{7B5E91ED-9A24-4ABF-A974-EB377DC3BDE5}">
      <dgm:prSet/>
      <dgm:spPr/>
      <dgm:t>
        <a:bodyPr/>
        <a:lstStyle/>
        <a:p>
          <a:endParaRPr lang="en-IN"/>
        </a:p>
      </dgm:t>
    </dgm:pt>
    <dgm:pt modelId="{08FDB1A7-53E6-4DD0-A0B1-F31ADB8BF9E1}" type="sibTrans" cxnId="{7B5E91ED-9A24-4ABF-A974-EB377DC3BDE5}">
      <dgm:prSet/>
      <dgm:spPr/>
      <dgm:t>
        <a:bodyPr/>
        <a:lstStyle/>
        <a:p>
          <a:endParaRPr lang="en-IN"/>
        </a:p>
      </dgm:t>
    </dgm:pt>
    <dgm:pt modelId="{4EF8B2F1-7BCE-4B3C-ABE7-BDDD53C41825}" type="pres">
      <dgm:prSet presAssocID="{9B22B55B-477C-42C9-91F6-F302D0CB701E}" presName="Name0" presStyleCnt="0">
        <dgm:presLayoutVars>
          <dgm:chMax/>
          <dgm:chPref val="1"/>
          <dgm:dir/>
          <dgm:animOne val="branch"/>
          <dgm:animLvl val="lvl"/>
          <dgm:resizeHandles/>
        </dgm:presLayoutVars>
      </dgm:prSet>
      <dgm:spPr/>
    </dgm:pt>
    <dgm:pt modelId="{736AB94B-A5C7-4D88-86D0-AF02E8B79CD4}" type="pres">
      <dgm:prSet presAssocID="{0A8AD898-4453-4906-8EDD-E9954167BAC3}" presName="composite" presStyleCnt="0"/>
      <dgm:spPr/>
    </dgm:pt>
    <dgm:pt modelId="{F79956A1-23C1-4E47-9210-643F53F17D57}" type="pres">
      <dgm:prSet presAssocID="{0A8AD898-4453-4906-8EDD-E9954167BAC3}" presName="ParentAccent1" presStyleLbl="alignNode1" presStyleIdx="0" presStyleCnt="11"/>
      <dgm:spPr/>
    </dgm:pt>
    <dgm:pt modelId="{104F4A29-96A7-4BC3-A242-734DD833F03F}" type="pres">
      <dgm:prSet presAssocID="{0A8AD898-4453-4906-8EDD-E9954167BAC3}" presName="ParentAccent2" presStyleLbl="alignNode1" presStyleIdx="1" presStyleCnt="11"/>
      <dgm:spPr/>
    </dgm:pt>
    <dgm:pt modelId="{3B466D39-2AEA-4EA9-963E-9C96ADDF1CD3}" type="pres">
      <dgm:prSet presAssocID="{0A8AD898-4453-4906-8EDD-E9954167BAC3}" presName="ParentAccent3" presStyleLbl="alignNode1" presStyleIdx="2" presStyleCnt="11"/>
      <dgm:spPr/>
    </dgm:pt>
    <dgm:pt modelId="{232551AC-E692-4F94-9D4C-E5C378CDC292}" type="pres">
      <dgm:prSet presAssocID="{0A8AD898-4453-4906-8EDD-E9954167BAC3}" presName="ParentAccent4" presStyleLbl="alignNode1" presStyleIdx="3" presStyleCnt="11"/>
      <dgm:spPr/>
    </dgm:pt>
    <dgm:pt modelId="{07D714C3-C4CF-45EF-B645-5381835F4827}" type="pres">
      <dgm:prSet presAssocID="{0A8AD898-4453-4906-8EDD-E9954167BAC3}" presName="ParentAccent5" presStyleLbl="alignNode1" presStyleIdx="4" presStyleCnt="11"/>
      <dgm:spPr/>
    </dgm:pt>
    <dgm:pt modelId="{678B0091-EF5E-46C2-A6C6-C992A05BF496}" type="pres">
      <dgm:prSet presAssocID="{0A8AD898-4453-4906-8EDD-E9954167BAC3}" presName="ParentAccent6" presStyleLbl="alignNode1" presStyleIdx="5" presStyleCnt="11"/>
      <dgm:spPr/>
    </dgm:pt>
    <dgm:pt modelId="{B4431251-1C1D-4CA7-9EA3-0093D472B8A8}" type="pres">
      <dgm:prSet presAssocID="{0A8AD898-4453-4906-8EDD-E9954167BAC3}" presName="ParentAccent7" presStyleLbl="alignNode1" presStyleIdx="6" presStyleCnt="11"/>
      <dgm:spPr/>
    </dgm:pt>
    <dgm:pt modelId="{D5F8EE11-D5C0-4871-90AE-103FC9DB5606}" type="pres">
      <dgm:prSet presAssocID="{0A8AD898-4453-4906-8EDD-E9954167BAC3}" presName="ParentAccent8" presStyleLbl="alignNode1" presStyleIdx="7" presStyleCnt="11"/>
      <dgm:spPr/>
    </dgm:pt>
    <dgm:pt modelId="{B2509C41-E38C-4B26-A374-49ED6B735E2E}" type="pres">
      <dgm:prSet presAssocID="{0A8AD898-4453-4906-8EDD-E9954167BAC3}" presName="ParentAccent9" presStyleLbl="alignNode1" presStyleIdx="8" presStyleCnt="11"/>
      <dgm:spPr/>
    </dgm:pt>
    <dgm:pt modelId="{C4CD93BC-64EF-4D06-99C8-9483CCAA8ABB}" type="pres">
      <dgm:prSet presAssocID="{0A8AD898-4453-4906-8EDD-E9954167BAC3}" presName="ParentAccent10" presStyleLbl="alignNode1" presStyleIdx="9" presStyleCnt="11"/>
      <dgm:spPr/>
    </dgm:pt>
    <dgm:pt modelId="{A3BCE96F-B0A2-4184-8528-9D43010A628F}" type="pres">
      <dgm:prSet presAssocID="{0A8AD898-4453-4906-8EDD-E9954167BAC3}" presName="Parent" presStyleLbl="alignNode1" presStyleIdx="10" presStyleCnt="11">
        <dgm:presLayoutVars>
          <dgm:chMax val="5"/>
          <dgm:chPref val="3"/>
          <dgm:bulletEnabled val="1"/>
        </dgm:presLayoutVars>
      </dgm:prSet>
      <dgm:spPr/>
    </dgm:pt>
  </dgm:ptLst>
  <dgm:cxnLst>
    <dgm:cxn modelId="{680DBC28-47F5-4C5D-A20E-54714791881E}" type="presOf" srcId="{9B22B55B-477C-42C9-91F6-F302D0CB701E}" destId="{4EF8B2F1-7BCE-4B3C-ABE7-BDDD53C41825}" srcOrd="0" destOrd="0" presId="urn:microsoft.com/office/officeart/2011/layout/ConvergingText"/>
    <dgm:cxn modelId="{49F9FB58-801A-4DFB-8FCF-4B1D15A96F12}" type="presOf" srcId="{0A8AD898-4453-4906-8EDD-E9954167BAC3}" destId="{A3BCE96F-B0A2-4184-8528-9D43010A628F}" srcOrd="0" destOrd="0" presId="urn:microsoft.com/office/officeart/2011/layout/ConvergingText"/>
    <dgm:cxn modelId="{7B5E91ED-9A24-4ABF-A974-EB377DC3BDE5}" srcId="{9B22B55B-477C-42C9-91F6-F302D0CB701E}" destId="{0A8AD898-4453-4906-8EDD-E9954167BAC3}" srcOrd="0" destOrd="0" parTransId="{E1EB8165-7329-4B40-9CC7-9B41AAC06590}" sibTransId="{08FDB1A7-53E6-4DD0-A0B1-F31ADB8BF9E1}"/>
    <dgm:cxn modelId="{0124F20C-335C-4D88-B201-4F9A54C8ACBC}" type="presParOf" srcId="{4EF8B2F1-7BCE-4B3C-ABE7-BDDD53C41825}" destId="{736AB94B-A5C7-4D88-86D0-AF02E8B79CD4}" srcOrd="0" destOrd="0" presId="urn:microsoft.com/office/officeart/2011/layout/ConvergingText"/>
    <dgm:cxn modelId="{BB6AF4F0-C16E-4690-909E-D4728406152A}" type="presParOf" srcId="{736AB94B-A5C7-4D88-86D0-AF02E8B79CD4}" destId="{F79956A1-23C1-4E47-9210-643F53F17D57}" srcOrd="0" destOrd="0" presId="urn:microsoft.com/office/officeart/2011/layout/ConvergingText"/>
    <dgm:cxn modelId="{855EA33E-18AA-4C72-9C2C-1E6407965D9B}" type="presParOf" srcId="{736AB94B-A5C7-4D88-86D0-AF02E8B79CD4}" destId="{104F4A29-96A7-4BC3-A242-734DD833F03F}" srcOrd="1" destOrd="0" presId="urn:microsoft.com/office/officeart/2011/layout/ConvergingText"/>
    <dgm:cxn modelId="{7B19373E-546A-49C7-8210-355726EDAC8B}" type="presParOf" srcId="{736AB94B-A5C7-4D88-86D0-AF02E8B79CD4}" destId="{3B466D39-2AEA-4EA9-963E-9C96ADDF1CD3}" srcOrd="2" destOrd="0" presId="urn:microsoft.com/office/officeart/2011/layout/ConvergingText"/>
    <dgm:cxn modelId="{0669B2D2-11BF-412F-98B3-2B924ABDC845}" type="presParOf" srcId="{736AB94B-A5C7-4D88-86D0-AF02E8B79CD4}" destId="{232551AC-E692-4F94-9D4C-E5C378CDC292}" srcOrd="3" destOrd="0" presId="urn:microsoft.com/office/officeart/2011/layout/ConvergingText"/>
    <dgm:cxn modelId="{C0879783-1C30-4B68-BD8D-8679E101AE99}" type="presParOf" srcId="{736AB94B-A5C7-4D88-86D0-AF02E8B79CD4}" destId="{07D714C3-C4CF-45EF-B645-5381835F4827}" srcOrd="4" destOrd="0" presId="urn:microsoft.com/office/officeart/2011/layout/ConvergingText"/>
    <dgm:cxn modelId="{45D8FBE0-57C4-4617-BC86-3A6505600E38}" type="presParOf" srcId="{736AB94B-A5C7-4D88-86D0-AF02E8B79CD4}" destId="{678B0091-EF5E-46C2-A6C6-C992A05BF496}" srcOrd="5" destOrd="0" presId="urn:microsoft.com/office/officeart/2011/layout/ConvergingText"/>
    <dgm:cxn modelId="{6F483F3F-ED73-473F-A410-2812EF9AB5E5}" type="presParOf" srcId="{736AB94B-A5C7-4D88-86D0-AF02E8B79CD4}" destId="{B4431251-1C1D-4CA7-9EA3-0093D472B8A8}" srcOrd="6" destOrd="0" presId="urn:microsoft.com/office/officeart/2011/layout/ConvergingText"/>
    <dgm:cxn modelId="{331BD2FA-57E7-4DDF-BD86-D0E5A8433A7D}" type="presParOf" srcId="{736AB94B-A5C7-4D88-86D0-AF02E8B79CD4}" destId="{D5F8EE11-D5C0-4871-90AE-103FC9DB5606}" srcOrd="7" destOrd="0" presId="urn:microsoft.com/office/officeart/2011/layout/ConvergingText"/>
    <dgm:cxn modelId="{BAAB526C-AE41-428F-9613-B12983AAFC20}" type="presParOf" srcId="{736AB94B-A5C7-4D88-86D0-AF02E8B79CD4}" destId="{B2509C41-E38C-4B26-A374-49ED6B735E2E}" srcOrd="8" destOrd="0" presId="urn:microsoft.com/office/officeart/2011/layout/ConvergingText"/>
    <dgm:cxn modelId="{C712C997-75F7-4F27-AA23-6F3A72DDC90A}" type="presParOf" srcId="{736AB94B-A5C7-4D88-86D0-AF02E8B79CD4}" destId="{C4CD93BC-64EF-4D06-99C8-9483CCAA8ABB}" srcOrd="9" destOrd="0" presId="urn:microsoft.com/office/officeart/2011/layout/ConvergingText"/>
    <dgm:cxn modelId="{4634B686-668D-4AB1-B946-68BD49EF2FD7}" type="presParOf" srcId="{736AB94B-A5C7-4D88-86D0-AF02E8B79CD4}" destId="{A3BCE96F-B0A2-4184-8528-9D43010A628F}" srcOrd="10" destOrd="0" presId="urn:microsoft.com/office/officeart/2011/layout/ConvergingTex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4B4691-8327-4B3E-BB59-15A0134851A8}" type="doc">
      <dgm:prSet loTypeId="urn:microsoft.com/office/officeart/2011/layout/ConvergingText" loCatId="process" qsTypeId="urn:microsoft.com/office/officeart/2005/8/quickstyle/3d6" qsCatId="3D" csTypeId="urn:microsoft.com/office/officeart/2005/8/colors/colorful2" csCatId="colorful"/>
      <dgm:spPr/>
      <dgm:t>
        <a:bodyPr/>
        <a:lstStyle/>
        <a:p>
          <a:endParaRPr lang="en-IN"/>
        </a:p>
      </dgm:t>
    </dgm:pt>
    <dgm:pt modelId="{064649A5-1BA1-49FC-BE61-6480D75CCEF9}">
      <dgm:prSet/>
      <dgm:spPr/>
      <dgm:t>
        <a:bodyPr/>
        <a:lstStyle/>
        <a:p>
          <a:r>
            <a:rPr lang="en-US" b="1"/>
            <a:t>TF-IDF Vectorizer</a:t>
          </a:r>
          <a:endParaRPr lang="en-IN"/>
        </a:p>
      </dgm:t>
    </dgm:pt>
    <dgm:pt modelId="{BDE5BE00-A63D-4A34-B57C-E362DB39FE41}" type="parTrans" cxnId="{6784484A-3835-4240-8D5F-0740E2ED1651}">
      <dgm:prSet/>
      <dgm:spPr/>
      <dgm:t>
        <a:bodyPr/>
        <a:lstStyle/>
        <a:p>
          <a:endParaRPr lang="en-IN"/>
        </a:p>
      </dgm:t>
    </dgm:pt>
    <dgm:pt modelId="{CAF76DBB-BDBB-419C-8757-331ECEA6979F}" type="sibTrans" cxnId="{6784484A-3835-4240-8D5F-0740E2ED1651}">
      <dgm:prSet/>
      <dgm:spPr/>
      <dgm:t>
        <a:bodyPr/>
        <a:lstStyle/>
        <a:p>
          <a:endParaRPr lang="en-IN"/>
        </a:p>
      </dgm:t>
    </dgm:pt>
    <dgm:pt modelId="{937C1B54-4237-47E9-B770-F3728121B9C2}" type="pres">
      <dgm:prSet presAssocID="{E54B4691-8327-4B3E-BB59-15A0134851A8}" presName="Name0" presStyleCnt="0">
        <dgm:presLayoutVars>
          <dgm:chMax/>
          <dgm:chPref val="1"/>
          <dgm:dir/>
          <dgm:animOne val="branch"/>
          <dgm:animLvl val="lvl"/>
          <dgm:resizeHandles/>
        </dgm:presLayoutVars>
      </dgm:prSet>
      <dgm:spPr/>
    </dgm:pt>
    <dgm:pt modelId="{DDE55517-DC5E-47E8-A33D-7661557AED8D}" type="pres">
      <dgm:prSet presAssocID="{064649A5-1BA1-49FC-BE61-6480D75CCEF9}" presName="composite" presStyleCnt="0"/>
      <dgm:spPr/>
    </dgm:pt>
    <dgm:pt modelId="{099B8F6C-58EE-4145-857F-45F318BFF439}" type="pres">
      <dgm:prSet presAssocID="{064649A5-1BA1-49FC-BE61-6480D75CCEF9}" presName="ParentAccent1" presStyleLbl="alignNode1" presStyleIdx="0" presStyleCnt="11"/>
      <dgm:spPr/>
    </dgm:pt>
    <dgm:pt modelId="{68C326DB-5A1D-426E-90AD-6BECE2D9BB0C}" type="pres">
      <dgm:prSet presAssocID="{064649A5-1BA1-49FC-BE61-6480D75CCEF9}" presName="ParentAccent2" presStyleLbl="alignNode1" presStyleIdx="1" presStyleCnt="11"/>
      <dgm:spPr/>
    </dgm:pt>
    <dgm:pt modelId="{D0109BA4-7A49-46D3-87A4-DAEAEE6668E2}" type="pres">
      <dgm:prSet presAssocID="{064649A5-1BA1-49FC-BE61-6480D75CCEF9}" presName="ParentAccent3" presStyleLbl="alignNode1" presStyleIdx="2" presStyleCnt="11"/>
      <dgm:spPr/>
    </dgm:pt>
    <dgm:pt modelId="{60A30F98-206F-49BE-8206-C2402994CDF5}" type="pres">
      <dgm:prSet presAssocID="{064649A5-1BA1-49FC-BE61-6480D75CCEF9}" presName="ParentAccent4" presStyleLbl="alignNode1" presStyleIdx="3" presStyleCnt="11"/>
      <dgm:spPr/>
    </dgm:pt>
    <dgm:pt modelId="{C50FB8B8-0D62-420F-8E8C-B407B0F1ED04}" type="pres">
      <dgm:prSet presAssocID="{064649A5-1BA1-49FC-BE61-6480D75CCEF9}" presName="ParentAccent5" presStyleLbl="alignNode1" presStyleIdx="4" presStyleCnt="11"/>
      <dgm:spPr/>
    </dgm:pt>
    <dgm:pt modelId="{2AC7F01B-BDFF-4066-A731-C58F242F251F}" type="pres">
      <dgm:prSet presAssocID="{064649A5-1BA1-49FC-BE61-6480D75CCEF9}" presName="ParentAccent6" presStyleLbl="alignNode1" presStyleIdx="5" presStyleCnt="11"/>
      <dgm:spPr/>
    </dgm:pt>
    <dgm:pt modelId="{469C1BE7-2C4D-4A5C-80A4-767DF236CDC2}" type="pres">
      <dgm:prSet presAssocID="{064649A5-1BA1-49FC-BE61-6480D75CCEF9}" presName="ParentAccent7" presStyleLbl="alignNode1" presStyleIdx="6" presStyleCnt="11"/>
      <dgm:spPr/>
    </dgm:pt>
    <dgm:pt modelId="{00AA97BE-A1F4-4C0B-A525-C98E93B43DE2}" type="pres">
      <dgm:prSet presAssocID="{064649A5-1BA1-49FC-BE61-6480D75CCEF9}" presName="ParentAccent8" presStyleLbl="alignNode1" presStyleIdx="7" presStyleCnt="11"/>
      <dgm:spPr/>
    </dgm:pt>
    <dgm:pt modelId="{90E144CA-0A57-4178-9BA4-49ACF842EFE0}" type="pres">
      <dgm:prSet presAssocID="{064649A5-1BA1-49FC-BE61-6480D75CCEF9}" presName="ParentAccent9" presStyleLbl="alignNode1" presStyleIdx="8" presStyleCnt="11"/>
      <dgm:spPr/>
    </dgm:pt>
    <dgm:pt modelId="{94B322EB-383A-4DEF-91F8-F5F95A700581}" type="pres">
      <dgm:prSet presAssocID="{064649A5-1BA1-49FC-BE61-6480D75CCEF9}" presName="ParentAccent10" presStyleLbl="alignNode1" presStyleIdx="9" presStyleCnt="11"/>
      <dgm:spPr/>
    </dgm:pt>
    <dgm:pt modelId="{84EFCE40-70E2-4E2C-B84C-0E1F26CEC157}" type="pres">
      <dgm:prSet presAssocID="{064649A5-1BA1-49FC-BE61-6480D75CCEF9}" presName="Parent" presStyleLbl="alignNode1" presStyleIdx="10" presStyleCnt="11">
        <dgm:presLayoutVars>
          <dgm:chMax val="5"/>
          <dgm:chPref val="3"/>
          <dgm:bulletEnabled val="1"/>
        </dgm:presLayoutVars>
      </dgm:prSet>
      <dgm:spPr/>
    </dgm:pt>
  </dgm:ptLst>
  <dgm:cxnLst>
    <dgm:cxn modelId="{6784484A-3835-4240-8D5F-0740E2ED1651}" srcId="{E54B4691-8327-4B3E-BB59-15A0134851A8}" destId="{064649A5-1BA1-49FC-BE61-6480D75CCEF9}" srcOrd="0" destOrd="0" parTransId="{BDE5BE00-A63D-4A34-B57C-E362DB39FE41}" sibTransId="{CAF76DBB-BDBB-419C-8757-331ECEA6979F}"/>
    <dgm:cxn modelId="{29FE5E7F-D6D3-4A7E-86C3-F77A305644CF}" type="presOf" srcId="{064649A5-1BA1-49FC-BE61-6480D75CCEF9}" destId="{84EFCE40-70E2-4E2C-B84C-0E1F26CEC157}" srcOrd="0" destOrd="0" presId="urn:microsoft.com/office/officeart/2011/layout/ConvergingText"/>
    <dgm:cxn modelId="{C6E770E4-4EF6-451F-A559-B3555E6622DB}" type="presOf" srcId="{E54B4691-8327-4B3E-BB59-15A0134851A8}" destId="{937C1B54-4237-47E9-B770-F3728121B9C2}" srcOrd="0" destOrd="0" presId="urn:microsoft.com/office/officeart/2011/layout/ConvergingText"/>
    <dgm:cxn modelId="{E1555A3D-1778-4593-A9AE-6D535D6CACAC}" type="presParOf" srcId="{937C1B54-4237-47E9-B770-F3728121B9C2}" destId="{DDE55517-DC5E-47E8-A33D-7661557AED8D}" srcOrd="0" destOrd="0" presId="urn:microsoft.com/office/officeart/2011/layout/ConvergingText"/>
    <dgm:cxn modelId="{E00B1B45-7A54-4465-AF7D-1506F70280A4}" type="presParOf" srcId="{DDE55517-DC5E-47E8-A33D-7661557AED8D}" destId="{099B8F6C-58EE-4145-857F-45F318BFF439}" srcOrd="0" destOrd="0" presId="urn:microsoft.com/office/officeart/2011/layout/ConvergingText"/>
    <dgm:cxn modelId="{8C8517C2-D111-4C68-AEEF-7D219294F7AD}" type="presParOf" srcId="{DDE55517-DC5E-47E8-A33D-7661557AED8D}" destId="{68C326DB-5A1D-426E-90AD-6BECE2D9BB0C}" srcOrd="1" destOrd="0" presId="urn:microsoft.com/office/officeart/2011/layout/ConvergingText"/>
    <dgm:cxn modelId="{264F4F81-3E81-4C4F-9264-4BF9B3D758E0}" type="presParOf" srcId="{DDE55517-DC5E-47E8-A33D-7661557AED8D}" destId="{D0109BA4-7A49-46D3-87A4-DAEAEE6668E2}" srcOrd="2" destOrd="0" presId="urn:microsoft.com/office/officeart/2011/layout/ConvergingText"/>
    <dgm:cxn modelId="{F20267FE-A7A9-476C-85BF-BBBD6CE0F237}" type="presParOf" srcId="{DDE55517-DC5E-47E8-A33D-7661557AED8D}" destId="{60A30F98-206F-49BE-8206-C2402994CDF5}" srcOrd="3" destOrd="0" presId="urn:microsoft.com/office/officeart/2011/layout/ConvergingText"/>
    <dgm:cxn modelId="{7B16932D-42F4-4F37-A741-3EFF71008093}" type="presParOf" srcId="{DDE55517-DC5E-47E8-A33D-7661557AED8D}" destId="{C50FB8B8-0D62-420F-8E8C-B407B0F1ED04}" srcOrd="4" destOrd="0" presId="urn:microsoft.com/office/officeart/2011/layout/ConvergingText"/>
    <dgm:cxn modelId="{4BD4C876-C471-450B-8654-E7DB5DF08505}" type="presParOf" srcId="{DDE55517-DC5E-47E8-A33D-7661557AED8D}" destId="{2AC7F01B-BDFF-4066-A731-C58F242F251F}" srcOrd="5" destOrd="0" presId="urn:microsoft.com/office/officeart/2011/layout/ConvergingText"/>
    <dgm:cxn modelId="{C89F60C5-6CC0-4423-B6EB-DD326039F137}" type="presParOf" srcId="{DDE55517-DC5E-47E8-A33D-7661557AED8D}" destId="{469C1BE7-2C4D-4A5C-80A4-767DF236CDC2}" srcOrd="6" destOrd="0" presId="urn:microsoft.com/office/officeart/2011/layout/ConvergingText"/>
    <dgm:cxn modelId="{A0886255-CD31-4DB4-A219-2CFE3111C08C}" type="presParOf" srcId="{DDE55517-DC5E-47E8-A33D-7661557AED8D}" destId="{00AA97BE-A1F4-4C0B-A525-C98E93B43DE2}" srcOrd="7" destOrd="0" presId="urn:microsoft.com/office/officeart/2011/layout/ConvergingText"/>
    <dgm:cxn modelId="{049E6CC4-FC66-4EA4-A9F3-C3F02393A846}" type="presParOf" srcId="{DDE55517-DC5E-47E8-A33D-7661557AED8D}" destId="{90E144CA-0A57-4178-9BA4-49ACF842EFE0}" srcOrd="8" destOrd="0" presId="urn:microsoft.com/office/officeart/2011/layout/ConvergingText"/>
    <dgm:cxn modelId="{34C2F3C0-2C35-44BE-B492-9903E462EB50}" type="presParOf" srcId="{DDE55517-DC5E-47E8-A33D-7661557AED8D}" destId="{94B322EB-383A-4DEF-91F8-F5F95A700581}" srcOrd="9" destOrd="0" presId="urn:microsoft.com/office/officeart/2011/layout/ConvergingText"/>
    <dgm:cxn modelId="{49B0451B-FC57-4F7A-9656-C2370BC80D35}" type="presParOf" srcId="{DDE55517-DC5E-47E8-A33D-7661557AED8D}" destId="{84EFCE40-70E2-4E2C-B84C-0E1F26CEC157}" srcOrd="10" destOrd="0" presId="urn:microsoft.com/office/officeart/2011/layout/ConvergingTex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A70DE03-B147-4D05-BC86-245EB55F6EB5}" type="doc">
      <dgm:prSet loTypeId="urn:microsoft.com/office/officeart/2011/layout/ConvergingText" loCatId="process" qsTypeId="urn:microsoft.com/office/officeart/2005/8/quickstyle/3d6" qsCatId="3D" csTypeId="urn:microsoft.com/office/officeart/2005/8/colors/colorful2" csCatId="colorful" phldr="1"/>
      <dgm:spPr/>
      <dgm:t>
        <a:bodyPr/>
        <a:lstStyle/>
        <a:p>
          <a:endParaRPr lang="en-IN"/>
        </a:p>
      </dgm:t>
    </dgm:pt>
    <dgm:pt modelId="{A4FA497E-30DB-4243-9396-B12EE6739FC3}">
      <dgm:prSet/>
      <dgm:spPr/>
      <dgm:t>
        <a:bodyPr/>
        <a:lstStyle/>
        <a:p>
          <a:r>
            <a:rPr lang="en-US" b="1" dirty="0"/>
            <a:t>Visualization</a:t>
          </a:r>
        </a:p>
        <a:p>
          <a:r>
            <a:rPr lang="en-US" b="1" dirty="0"/>
            <a:t>(EDA)</a:t>
          </a:r>
          <a:endParaRPr lang="en-IN" dirty="0"/>
        </a:p>
      </dgm:t>
    </dgm:pt>
    <dgm:pt modelId="{596B2851-8A5B-4E2E-B37B-3F959993BDE4}" type="parTrans" cxnId="{91720381-C0F1-49D7-97CF-9E499195EE51}">
      <dgm:prSet/>
      <dgm:spPr/>
      <dgm:t>
        <a:bodyPr/>
        <a:lstStyle/>
        <a:p>
          <a:endParaRPr lang="en-IN"/>
        </a:p>
      </dgm:t>
    </dgm:pt>
    <dgm:pt modelId="{26911F97-C782-481A-BB45-F26434170FFA}" type="sibTrans" cxnId="{91720381-C0F1-49D7-97CF-9E499195EE51}">
      <dgm:prSet/>
      <dgm:spPr/>
      <dgm:t>
        <a:bodyPr/>
        <a:lstStyle/>
        <a:p>
          <a:endParaRPr lang="en-IN"/>
        </a:p>
      </dgm:t>
    </dgm:pt>
    <dgm:pt modelId="{63494466-701B-40B0-BCD7-AAB0E45DA24C}" type="pres">
      <dgm:prSet presAssocID="{1A70DE03-B147-4D05-BC86-245EB55F6EB5}" presName="Name0" presStyleCnt="0">
        <dgm:presLayoutVars>
          <dgm:chMax/>
          <dgm:chPref val="1"/>
          <dgm:dir val="rev"/>
          <dgm:animOne val="branch"/>
          <dgm:animLvl val="lvl"/>
          <dgm:resizeHandles/>
        </dgm:presLayoutVars>
      </dgm:prSet>
      <dgm:spPr/>
    </dgm:pt>
    <dgm:pt modelId="{0BE2E05D-E515-4E19-A0EB-F3855C899B52}" type="pres">
      <dgm:prSet presAssocID="{A4FA497E-30DB-4243-9396-B12EE6739FC3}" presName="composite" presStyleCnt="0"/>
      <dgm:spPr/>
    </dgm:pt>
    <dgm:pt modelId="{F58E8B81-3263-4987-87BC-B0935ADD41A2}" type="pres">
      <dgm:prSet presAssocID="{A4FA497E-30DB-4243-9396-B12EE6739FC3}" presName="ParentAccent1" presStyleLbl="alignNode1" presStyleIdx="0" presStyleCnt="11"/>
      <dgm:spPr/>
    </dgm:pt>
    <dgm:pt modelId="{6BB6D785-8623-47FF-8F09-3C724FC5840E}" type="pres">
      <dgm:prSet presAssocID="{A4FA497E-30DB-4243-9396-B12EE6739FC3}" presName="ParentAccent2" presStyleLbl="alignNode1" presStyleIdx="1" presStyleCnt="11"/>
      <dgm:spPr/>
    </dgm:pt>
    <dgm:pt modelId="{93CD8D96-2112-4D37-8829-748D32DC840D}" type="pres">
      <dgm:prSet presAssocID="{A4FA497E-30DB-4243-9396-B12EE6739FC3}" presName="ParentAccent3" presStyleLbl="alignNode1" presStyleIdx="2" presStyleCnt="11"/>
      <dgm:spPr/>
    </dgm:pt>
    <dgm:pt modelId="{1A0349A2-51A2-4C46-9E6F-DF057D114C55}" type="pres">
      <dgm:prSet presAssocID="{A4FA497E-30DB-4243-9396-B12EE6739FC3}" presName="ParentAccent4" presStyleLbl="alignNode1" presStyleIdx="3" presStyleCnt="11"/>
      <dgm:spPr/>
    </dgm:pt>
    <dgm:pt modelId="{0D7AAA7F-B09F-4264-9AC7-BCA3442884CA}" type="pres">
      <dgm:prSet presAssocID="{A4FA497E-30DB-4243-9396-B12EE6739FC3}" presName="ParentAccent5" presStyleLbl="alignNode1" presStyleIdx="4" presStyleCnt="11"/>
      <dgm:spPr/>
    </dgm:pt>
    <dgm:pt modelId="{AEE8EE3A-D901-4C06-9133-AEE342E88590}" type="pres">
      <dgm:prSet presAssocID="{A4FA497E-30DB-4243-9396-B12EE6739FC3}" presName="ParentAccent6" presStyleLbl="alignNode1" presStyleIdx="5" presStyleCnt="11"/>
      <dgm:spPr/>
    </dgm:pt>
    <dgm:pt modelId="{8901EF59-FFF8-46F6-9061-F8F5ECC84C41}" type="pres">
      <dgm:prSet presAssocID="{A4FA497E-30DB-4243-9396-B12EE6739FC3}" presName="ParentAccent7" presStyleLbl="alignNode1" presStyleIdx="6" presStyleCnt="11"/>
      <dgm:spPr/>
    </dgm:pt>
    <dgm:pt modelId="{64D5E29B-16AE-431E-ADA6-D233529C6FB3}" type="pres">
      <dgm:prSet presAssocID="{A4FA497E-30DB-4243-9396-B12EE6739FC3}" presName="ParentAccent8" presStyleLbl="alignNode1" presStyleIdx="7" presStyleCnt="11"/>
      <dgm:spPr/>
    </dgm:pt>
    <dgm:pt modelId="{E7881CF8-DBB7-4C3C-925F-D341A7E46503}" type="pres">
      <dgm:prSet presAssocID="{A4FA497E-30DB-4243-9396-B12EE6739FC3}" presName="ParentAccent9" presStyleLbl="alignNode1" presStyleIdx="8" presStyleCnt="11"/>
      <dgm:spPr/>
    </dgm:pt>
    <dgm:pt modelId="{6A7A8EF9-F5F3-42C0-B61C-5032E9CA1D15}" type="pres">
      <dgm:prSet presAssocID="{A4FA497E-30DB-4243-9396-B12EE6739FC3}" presName="ParentAccent10" presStyleLbl="alignNode1" presStyleIdx="9" presStyleCnt="11"/>
      <dgm:spPr/>
    </dgm:pt>
    <dgm:pt modelId="{F7B04313-2861-43E8-84D6-B41691B308DE}" type="pres">
      <dgm:prSet presAssocID="{A4FA497E-30DB-4243-9396-B12EE6739FC3}" presName="Parent" presStyleLbl="alignNode1" presStyleIdx="10" presStyleCnt="11">
        <dgm:presLayoutVars>
          <dgm:chMax val="5"/>
          <dgm:chPref val="3"/>
          <dgm:bulletEnabled val="1"/>
        </dgm:presLayoutVars>
      </dgm:prSet>
      <dgm:spPr/>
    </dgm:pt>
  </dgm:ptLst>
  <dgm:cxnLst>
    <dgm:cxn modelId="{12011D50-2013-48D8-92AD-B22ED0235067}" type="presOf" srcId="{A4FA497E-30DB-4243-9396-B12EE6739FC3}" destId="{F7B04313-2861-43E8-84D6-B41691B308DE}" srcOrd="0" destOrd="0" presId="urn:microsoft.com/office/officeart/2011/layout/ConvergingText"/>
    <dgm:cxn modelId="{91720381-C0F1-49D7-97CF-9E499195EE51}" srcId="{1A70DE03-B147-4D05-BC86-245EB55F6EB5}" destId="{A4FA497E-30DB-4243-9396-B12EE6739FC3}" srcOrd="0" destOrd="0" parTransId="{596B2851-8A5B-4E2E-B37B-3F959993BDE4}" sibTransId="{26911F97-C782-481A-BB45-F26434170FFA}"/>
    <dgm:cxn modelId="{628AD4B7-AC29-46E6-BCC1-8884184B392C}" type="presOf" srcId="{1A70DE03-B147-4D05-BC86-245EB55F6EB5}" destId="{63494466-701B-40B0-BCD7-AAB0E45DA24C}" srcOrd="0" destOrd="0" presId="urn:microsoft.com/office/officeart/2011/layout/ConvergingText"/>
    <dgm:cxn modelId="{BDFFC68B-3E16-4D1D-8C42-FE986B3A85E2}" type="presParOf" srcId="{63494466-701B-40B0-BCD7-AAB0E45DA24C}" destId="{0BE2E05D-E515-4E19-A0EB-F3855C899B52}" srcOrd="0" destOrd="0" presId="urn:microsoft.com/office/officeart/2011/layout/ConvergingText"/>
    <dgm:cxn modelId="{E6C1C825-8311-4B4B-82A1-71E554EC3794}" type="presParOf" srcId="{0BE2E05D-E515-4E19-A0EB-F3855C899B52}" destId="{F58E8B81-3263-4987-87BC-B0935ADD41A2}" srcOrd="0" destOrd="0" presId="urn:microsoft.com/office/officeart/2011/layout/ConvergingText"/>
    <dgm:cxn modelId="{EE19B869-A268-43CE-976F-C8EC94C152F1}" type="presParOf" srcId="{0BE2E05D-E515-4E19-A0EB-F3855C899B52}" destId="{6BB6D785-8623-47FF-8F09-3C724FC5840E}" srcOrd="1" destOrd="0" presId="urn:microsoft.com/office/officeart/2011/layout/ConvergingText"/>
    <dgm:cxn modelId="{8E774B8E-91F0-42AA-9086-2CC2F964D3A6}" type="presParOf" srcId="{0BE2E05D-E515-4E19-A0EB-F3855C899B52}" destId="{93CD8D96-2112-4D37-8829-748D32DC840D}" srcOrd="2" destOrd="0" presId="urn:microsoft.com/office/officeart/2011/layout/ConvergingText"/>
    <dgm:cxn modelId="{D244C4BB-9169-41AB-9AF9-0303313D3AFF}" type="presParOf" srcId="{0BE2E05D-E515-4E19-A0EB-F3855C899B52}" destId="{1A0349A2-51A2-4C46-9E6F-DF057D114C55}" srcOrd="3" destOrd="0" presId="urn:microsoft.com/office/officeart/2011/layout/ConvergingText"/>
    <dgm:cxn modelId="{C9432D1C-123B-420E-9E77-FE5215462B49}" type="presParOf" srcId="{0BE2E05D-E515-4E19-A0EB-F3855C899B52}" destId="{0D7AAA7F-B09F-4264-9AC7-BCA3442884CA}" srcOrd="4" destOrd="0" presId="urn:microsoft.com/office/officeart/2011/layout/ConvergingText"/>
    <dgm:cxn modelId="{C6F28DDE-5D88-4A01-8926-27A6E1EAC1B2}" type="presParOf" srcId="{0BE2E05D-E515-4E19-A0EB-F3855C899B52}" destId="{AEE8EE3A-D901-4C06-9133-AEE342E88590}" srcOrd="5" destOrd="0" presId="urn:microsoft.com/office/officeart/2011/layout/ConvergingText"/>
    <dgm:cxn modelId="{347F11B0-E011-424F-B36E-4C405071CC53}" type="presParOf" srcId="{0BE2E05D-E515-4E19-A0EB-F3855C899B52}" destId="{8901EF59-FFF8-46F6-9061-F8F5ECC84C41}" srcOrd="6" destOrd="0" presId="urn:microsoft.com/office/officeart/2011/layout/ConvergingText"/>
    <dgm:cxn modelId="{C840EC00-9292-4773-B7FB-50DE113E3AE1}" type="presParOf" srcId="{0BE2E05D-E515-4E19-A0EB-F3855C899B52}" destId="{64D5E29B-16AE-431E-ADA6-D233529C6FB3}" srcOrd="7" destOrd="0" presId="urn:microsoft.com/office/officeart/2011/layout/ConvergingText"/>
    <dgm:cxn modelId="{BBFD454E-E7FC-403D-A9A4-362397AEAA44}" type="presParOf" srcId="{0BE2E05D-E515-4E19-A0EB-F3855C899B52}" destId="{E7881CF8-DBB7-4C3C-925F-D341A7E46503}" srcOrd="8" destOrd="0" presId="urn:microsoft.com/office/officeart/2011/layout/ConvergingText"/>
    <dgm:cxn modelId="{2CBD9F3B-F90C-40AF-8935-A97EBA15BC1A}" type="presParOf" srcId="{0BE2E05D-E515-4E19-A0EB-F3855C899B52}" destId="{6A7A8EF9-F5F3-42C0-B61C-5032E9CA1D15}" srcOrd="9" destOrd="0" presId="urn:microsoft.com/office/officeart/2011/layout/ConvergingText"/>
    <dgm:cxn modelId="{3500074C-7E30-4638-BA21-C7FF6705F4DE}" type="presParOf" srcId="{0BE2E05D-E515-4E19-A0EB-F3855C899B52}" destId="{F7B04313-2861-43E8-84D6-B41691B308DE}" srcOrd="10" destOrd="0" presId="urn:microsoft.com/office/officeart/2011/layout/ConvergingTex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B261F8-8DBB-4BF0-9987-232E919DCC15}" type="doc">
      <dgm:prSet loTypeId="urn:microsoft.com/office/officeart/2011/layout/ConvergingText" loCatId="process" qsTypeId="urn:microsoft.com/office/officeart/2005/8/quickstyle/3d6" qsCatId="3D" csTypeId="urn:microsoft.com/office/officeart/2005/8/colors/colorful2" csCatId="colorful"/>
      <dgm:spPr/>
      <dgm:t>
        <a:bodyPr/>
        <a:lstStyle/>
        <a:p>
          <a:endParaRPr lang="en-IN"/>
        </a:p>
      </dgm:t>
    </dgm:pt>
    <dgm:pt modelId="{236C7C55-C883-43F3-9794-90E2C214C008}">
      <dgm:prSet/>
      <dgm:spPr/>
      <dgm:t>
        <a:bodyPr/>
        <a:lstStyle/>
        <a:p>
          <a:r>
            <a:rPr lang="en-US" b="1"/>
            <a:t>Removing Skewness &amp; Outliers </a:t>
          </a:r>
          <a:endParaRPr lang="en-IN"/>
        </a:p>
      </dgm:t>
    </dgm:pt>
    <dgm:pt modelId="{553EEA22-D8B9-4F29-B19A-6AD5AE98850F}" type="parTrans" cxnId="{511ECB0E-242B-4071-AB52-8C7DC18C4C5A}">
      <dgm:prSet/>
      <dgm:spPr/>
      <dgm:t>
        <a:bodyPr/>
        <a:lstStyle/>
        <a:p>
          <a:endParaRPr lang="en-IN"/>
        </a:p>
      </dgm:t>
    </dgm:pt>
    <dgm:pt modelId="{4F7CEB78-1286-4D61-8D72-1C81B44B675D}" type="sibTrans" cxnId="{511ECB0E-242B-4071-AB52-8C7DC18C4C5A}">
      <dgm:prSet/>
      <dgm:spPr/>
      <dgm:t>
        <a:bodyPr/>
        <a:lstStyle/>
        <a:p>
          <a:endParaRPr lang="en-IN"/>
        </a:p>
      </dgm:t>
    </dgm:pt>
    <dgm:pt modelId="{BE9AD9F5-2445-4EB3-9AC5-3059E15E8369}" type="pres">
      <dgm:prSet presAssocID="{C5B261F8-8DBB-4BF0-9987-232E919DCC15}" presName="Name0" presStyleCnt="0">
        <dgm:presLayoutVars>
          <dgm:chMax/>
          <dgm:chPref val="1"/>
          <dgm:dir val="rev"/>
          <dgm:animOne val="branch"/>
          <dgm:animLvl val="lvl"/>
          <dgm:resizeHandles/>
        </dgm:presLayoutVars>
      </dgm:prSet>
      <dgm:spPr/>
    </dgm:pt>
    <dgm:pt modelId="{DC051D46-7A15-47D1-8ECC-7ED82072EABE}" type="pres">
      <dgm:prSet presAssocID="{236C7C55-C883-43F3-9794-90E2C214C008}" presName="composite" presStyleCnt="0"/>
      <dgm:spPr/>
    </dgm:pt>
    <dgm:pt modelId="{C101F7FB-50F4-4896-A896-DFE4881970FA}" type="pres">
      <dgm:prSet presAssocID="{236C7C55-C883-43F3-9794-90E2C214C008}" presName="ParentAccent1" presStyleLbl="alignNode1" presStyleIdx="0" presStyleCnt="11"/>
      <dgm:spPr/>
    </dgm:pt>
    <dgm:pt modelId="{94CCAF4A-7BFB-4D50-810D-DD7F28C2C5C2}" type="pres">
      <dgm:prSet presAssocID="{236C7C55-C883-43F3-9794-90E2C214C008}" presName="ParentAccent2" presStyleLbl="alignNode1" presStyleIdx="1" presStyleCnt="11"/>
      <dgm:spPr/>
    </dgm:pt>
    <dgm:pt modelId="{BF98D2F3-CB71-4FDB-B898-19384703908A}" type="pres">
      <dgm:prSet presAssocID="{236C7C55-C883-43F3-9794-90E2C214C008}" presName="ParentAccent3" presStyleLbl="alignNode1" presStyleIdx="2" presStyleCnt="11"/>
      <dgm:spPr/>
    </dgm:pt>
    <dgm:pt modelId="{E0E0C2C4-2FB2-42F2-8A94-3961102D1696}" type="pres">
      <dgm:prSet presAssocID="{236C7C55-C883-43F3-9794-90E2C214C008}" presName="ParentAccent4" presStyleLbl="alignNode1" presStyleIdx="3" presStyleCnt="11"/>
      <dgm:spPr/>
    </dgm:pt>
    <dgm:pt modelId="{122CD99C-D0AA-4F5C-B8C7-47D13860B6DB}" type="pres">
      <dgm:prSet presAssocID="{236C7C55-C883-43F3-9794-90E2C214C008}" presName="ParentAccent5" presStyleLbl="alignNode1" presStyleIdx="4" presStyleCnt="11"/>
      <dgm:spPr/>
    </dgm:pt>
    <dgm:pt modelId="{27F98825-B614-409A-B081-458575DF4D61}" type="pres">
      <dgm:prSet presAssocID="{236C7C55-C883-43F3-9794-90E2C214C008}" presName="ParentAccent6" presStyleLbl="alignNode1" presStyleIdx="5" presStyleCnt="11"/>
      <dgm:spPr/>
    </dgm:pt>
    <dgm:pt modelId="{37D70103-BB51-4A35-9F87-56E97C2CF431}" type="pres">
      <dgm:prSet presAssocID="{236C7C55-C883-43F3-9794-90E2C214C008}" presName="ParentAccent7" presStyleLbl="alignNode1" presStyleIdx="6" presStyleCnt="11"/>
      <dgm:spPr/>
    </dgm:pt>
    <dgm:pt modelId="{A6CFF4E0-6FFD-44E8-A84A-12799A0230B0}" type="pres">
      <dgm:prSet presAssocID="{236C7C55-C883-43F3-9794-90E2C214C008}" presName="ParentAccent8" presStyleLbl="alignNode1" presStyleIdx="7" presStyleCnt="11"/>
      <dgm:spPr/>
    </dgm:pt>
    <dgm:pt modelId="{5F199C85-7804-4452-BA36-BE49EAE4A78D}" type="pres">
      <dgm:prSet presAssocID="{236C7C55-C883-43F3-9794-90E2C214C008}" presName="ParentAccent9" presStyleLbl="alignNode1" presStyleIdx="8" presStyleCnt="11"/>
      <dgm:spPr/>
    </dgm:pt>
    <dgm:pt modelId="{A5481E0D-2F4F-4D6D-836A-C3F727F170E7}" type="pres">
      <dgm:prSet presAssocID="{236C7C55-C883-43F3-9794-90E2C214C008}" presName="ParentAccent10" presStyleLbl="alignNode1" presStyleIdx="9" presStyleCnt="11"/>
      <dgm:spPr/>
    </dgm:pt>
    <dgm:pt modelId="{13A0A3E0-5354-4E35-9273-255D7185ACF2}" type="pres">
      <dgm:prSet presAssocID="{236C7C55-C883-43F3-9794-90E2C214C008}" presName="Parent" presStyleLbl="alignNode1" presStyleIdx="10" presStyleCnt="11">
        <dgm:presLayoutVars>
          <dgm:chMax val="5"/>
          <dgm:chPref val="3"/>
          <dgm:bulletEnabled val="1"/>
        </dgm:presLayoutVars>
      </dgm:prSet>
      <dgm:spPr/>
    </dgm:pt>
  </dgm:ptLst>
  <dgm:cxnLst>
    <dgm:cxn modelId="{511ECB0E-242B-4071-AB52-8C7DC18C4C5A}" srcId="{C5B261F8-8DBB-4BF0-9987-232E919DCC15}" destId="{236C7C55-C883-43F3-9794-90E2C214C008}" srcOrd="0" destOrd="0" parTransId="{553EEA22-D8B9-4F29-B19A-6AD5AE98850F}" sibTransId="{4F7CEB78-1286-4D61-8D72-1C81B44B675D}"/>
    <dgm:cxn modelId="{CAE2381E-37C0-4AC0-AEEB-0B5E64ED6AB4}" type="presOf" srcId="{C5B261F8-8DBB-4BF0-9987-232E919DCC15}" destId="{BE9AD9F5-2445-4EB3-9AC5-3059E15E8369}" srcOrd="0" destOrd="0" presId="urn:microsoft.com/office/officeart/2011/layout/ConvergingText"/>
    <dgm:cxn modelId="{EF5A58E4-3EB4-4998-9A1E-AFD3A6F1AD2A}" type="presOf" srcId="{236C7C55-C883-43F3-9794-90E2C214C008}" destId="{13A0A3E0-5354-4E35-9273-255D7185ACF2}" srcOrd="0" destOrd="0" presId="urn:microsoft.com/office/officeart/2011/layout/ConvergingText"/>
    <dgm:cxn modelId="{7CEE9483-EFC5-4006-9DD5-7DE264B3736A}" type="presParOf" srcId="{BE9AD9F5-2445-4EB3-9AC5-3059E15E8369}" destId="{DC051D46-7A15-47D1-8ECC-7ED82072EABE}" srcOrd="0" destOrd="0" presId="urn:microsoft.com/office/officeart/2011/layout/ConvergingText"/>
    <dgm:cxn modelId="{0A47453B-1F47-45EC-B06F-04A588A105E5}" type="presParOf" srcId="{DC051D46-7A15-47D1-8ECC-7ED82072EABE}" destId="{C101F7FB-50F4-4896-A896-DFE4881970FA}" srcOrd="0" destOrd="0" presId="urn:microsoft.com/office/officeart/2011/layout/ConvergingText"/>
    <dgm:cxn modelId="{D2DE63B9-7BDB-4CBD-9E64-0DEA824D8423}" type="presParOf" srcId="{DC051D46-7A15-47D1-8ECC-7ED82072EABE}" destId="{94CCAF4A-7BFB-4D50-810D-DD7F28C2C5C2}" srcOrd="1" destOrd="0" presId="urn:microsoft.com/office/officeart/2011/layout/ConvergingText"/>
    <dgm:cxn modelId="{1A689DA2-C7A7-4214-897A-DF1A4F811CCF}" type="presParOf" srcId="{DC051D46-7A15-47D1-8ECC-7ED82072EABE}" destId="{BF98D2F3-CB71-4FDB-B898-19384703908A}" srcOrd="2" destOrd="0" presId="urn:microsoft.com/office/officeart/2011/layout/ConvergingText"/>
    <dgm:cxn modelId="{56A7DE2B-8E39-476C-8D13-19B77F0555D0}" type="presParOf" srcId="{DC051D46-7A15-47D1-8ECC-7ED82072EABE}" destId="{E0E0C2C4-2FB2-42F2-8A94-3961102D1696}" srcOrd="3" destOrd="0" presId="urn:microsoft.com/office/officeart/2011/layout/ConvergingText"/>
    <dgm:cxn modelId="{D0C83B78-6AF4-4659-ADFC-445AB873480B}" type="presParOf" srcId="{DC051D46-7A15-47D1-8ECC-7ED82072EABE}" destId="{122CD99C-D0AA-4F5C-B8C7-47D13860B6DB}" srcOrd="4" destOrd="0" presId="urn:microsoft.com/office/officeart/2011/layout/ConvergingText"/>
    <dgm:cxn modelId="{DBE2AAC0-CAA5-44F4-B210-B930964C3BCC}" type="presParOf" srcId="{DC051D46-7A15-47D1-8ECC-7ED82072EABE}" destId="{27F98825-B614-409A-B081-458575DF4D61}" srcOrd="5" destOrd="0" presId="urn:microsoft.com/office/officeart/2011/layout/ConvergingText"/>
    <dgm:cxn modelId="{18C28407-3B38-431B-8F8A-75931873AF67}" type="presParOf" srcId="{DC051D46-7A15-47D1-8ECC-7ED82072EABE}" destId="{37D70103-BB51-4A35-9F87-56E97C2CF431}" srcOrd="6" destOrd="0" presId="urn:microsoft.com/office/officeart/2011/layout/ConvergingText"/>
    <dgm:cxn modelId="{D13A8B00-72BE-48CB-9508-540F49915119}" type="presParOf" srcId="{DC051D46-7A15-47D1-8ECC-7ED82072EABE}" destId="{A6CFF4E0-6FFD-44E8-A84A-12799A0230B0}" srcOrd="7" destOrd="0" presId="urn:microsoft.com/office/officeart/2011/layout/ConvergingText"/>
    <dgm:cxn modelId="{54590CB8-6D05-4FB2-84FE-6D823141C932}" type="presParOf" srcId="{DC051D46-7A15-47D1-8ECC-7ED82072EABE}" destId="{5F199C85-7804-4452-BA36-BE49EAE4A78D}" srcOrd="8" destOrd="0" presId="urn:microsoft.com/office/officeart/2011/layout/ConvergingText"/>
    <dgm:cxn modelId="{3047AD81-D7A5-4711-943A-58B4A831C943}" type="presParOf" srcId="{DC051D46-7A15-47D1-8ECC-7ED82072EABE}" destId="{A5481E0D-2F4F-4D6D-836A-C3F727F170E7}" srcOrd="9" destOrd="0" presId="urn:microsoft.com/office/officeart/2011/layout/ConvergingText"/>
    <dgm:cxn modelId="{61EED2FC-1D7F-4025-A3C7-2E4C8F47465A}" type="presParOf" srcId="{DC051D46-7A15-47D1-8ECC-7ED82072EABE}" destId="{13A0A3E0-5354-4E35-9273-255D7185ACF2}" srcOrd="10" destOrd="0" presId="urn:microsoft.com/office/officeart/2011/layout/ConvergingTex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21283C-1C1E-401D-A580-134B177BC906}" type="doc">
      <dgm:prSet loTypeId="urn:microsoft.com/office/officeart/2011/layout/ConvergingText" loCatId="process" qsTypeId="urn:microsoft.com/office/officeart/2005/8/quickstyle/3d6" qsCatId="3D" csTypeId="urn:microsoft.com/office/officeart/2005/8/colors/colorful2" csCatId="colorful"/>
      <dgm:spPr/>
      <dgm:t>
        <a:bodyPr/>
        <a:lstStyle/>
        <a:p>
          <a:endParaRPr lang="en-IN"/>
        </a:p>
      </dgm:t>
    </dgm:pt>
    <dgm:pt modelId="{55015BFA-E1F0-4E7E-A9F0-92247982C794}">
      <dgm:prSet/>
      <dgm:spPr/>
      <dgm:t>
        <a:bodyPr/>
        <a:lstStyle/>
        <a:p>
          <a:r>
            <a:rPr lang="en-US" b="1"/>
            <a:t>Checking Correlation</a:t>
          </a:r>
          <a:endParaRPr lang="en-IN"/>
        </a:p>
      </dgm:t>
    </dgm:pt>
    <dgm:pt modelId="{1529DB56-52A0-4FF1-92E6-D9BAFCAFF219}" type="parTrans" cxnId="{99DA5F3A-70B5-48E2-8A4F-A993EF09FA71}">
      <dgm:prSet/>
      <dgm:spPr/>
      <dgm:t>
        <a:bodyPr/>
        <a:lstStyle/>
        <a:p>
          <a:endParaRPr lang="en-IN"/>
        </a:p>
      </dgm:t>
    </dgm:pt>
    <dgm:pt modelId="{893E0642-7A36-471B-81DF-85742ADDCB34}" type="sibTrans" cxnId="{99DA5F3A-70B5-48E2-8A4F-A993EF09FA71}">
      <dgm:prSet/>
      <dgm:spPr/>
      <dgm:t>
        <a:bodyPr/>
        <a:lstStyle/>
        <a:p>
          <a:endParaRPr lang="en-IN"/>
        </a:p>
      </dgm:t>
    </dgm:pt>
    <dgm:pt modelId="{DFCA20EC-414F-4AE9-A578-4D469DA4DC29}" type="pres">
      <dgm:prSet presAssocID="{0421283C-1C1E-401D-A580-134B177BC906}" presName="Name0" presStyleCnt="0">
        <dgm:presLayoutVars>
          <dgm:chMax/>
          <dgm:chPref val="1"/>
          <dgm:dir val="rev"/>
          <dgm:animOne val="branch"/>
          <dgm:animLvl val="lvl"/>
          <dgm:resizeHandles/>
        </dgm:presLayoutVars>
      </dgm:prSet>
      <dgm:spPr/>
    </dgm:pt>
    <dgm:pt modelId="{25AD82D7-BFD1-4F14-BCDF-2A396730C853}" type="pres">
      <dgm:prSet presAssocID="{55015BFA-E1F0-4E7E-A9F0-92247982C794}" presName="composite" presStyleCnt="0"/>
      <dgm:spPr/>
    </dgm:pt>
    <dgm:pt modelId="{99A8D8D5-04B4-4B8B-8295-D49056F280C4}" type="pres">
      <dgm:prSet presAssocID="{55015BFA-E1F0-4E7E-A9F0-92247982C794}" presName="ParentAccent1" presStyleLbl="alignNode1" presStyleIdx="0" presStyleCnt="11"/>
      <dgm:spPr/>
    </dgm:pt>
    <dgm:pt modelId="{306BBFD0-FD7C-4BBA-B10D-B8FC9860A13A}" type="pres">
      <dgm:prSet presAssocID="{55015BFA-E1F0-4E7E-A9F0-92247982C794}" presName="ParentAccent2" presStyleLbl="alignNode1" presStyleIdx="1" presStyleCnt="11"/>
      <dgm:spPr/>
    </dgm:pt>
    <dgm:pt modelId="{BB33D7CD-1A84-4D0D-8426-DEEA1C0C0D48}" type="pres">
      <dgm:prSet presAssocID="{55015BFA-E1F0-4E7E-A9F0-92247982C794}" presName="ParentAccent3" presStyleLbl="alignNode1" presStyleIdx="2" presStyleCnt="11"/>
      <dgm:spPr/>
    </dgm:pt>
    <dgm:pt modelId="{2FC47AE2-489C-4BD2-9F61-25B8E68C90EE}" type="pres">
      <dgm:prSet presAssocID="{55015BFA-E1F0-4E7E-A9F0-92247982C794}" presName="ParentAccent4" presStyleLbl="alignNode1" presStyleIdx="3" presStyleCnt="11"/>
      <dgm:spPr/>
    </dgm:pt>
    <dgm:pt modelId="{8250296C-C883-43F2-9BFE-69046ED60F52}" type="pres">
      <dgm:prSet presAssocID="{55015BFA-E1F0-4E7E-A9F0-92247982C794}" presName="ParentAccent5" presStyleLbl="alignNode1" presStyleIdx="4" presStyleCnt="11"/>
      <dgm:spPr/>
    </dgm:pt>
    <dgm:pt modelId="{67FA98FC-D6E0-42AC-9F7A-FB63DB2B0F36}" type="pres">
      <dgm:prSet presAssocID="{55015BFA-E1F0-4E7E-A9F0-92247982C794}" presName="ParentAccent6" presStyleLbl="alignNode1" presStyleIdx="5" presStyleCnt="11"/>
      <dgm:spPr/>
    </dgm:pt>
    <dgm:pt modelId="{1D842200-1AF6-4322-980C-B5AAB50F9EC7}" type="pres">
      <dgm:prSet presAssocID="{55015BFA-E1F0-4E7E-A9F0-92247982C794}" presName="ParentAccent7" presStyleLbl="alignNode1" presStyleIdx="6" presStyleCnt="11"/>
      <dgm:spPr/>
    </dgm:pt>
    <dgm:pt modelId="{D2BB9CAD-2DF6-4E1C-90CA-C9CAEB9F51C4}" type="pres">
      <dgm:prSet presAssocID="{55015BFA-E1F0-4E7E-A9F0-92247982C794}" presName="ParentAccent8" presStyleLbl="alignNode1" presStyleIdx="7" presStyleCnt="11"/>
      <dgm:spPr/>
    </dgm:pt>
    <dgm:pt modelId="{CB2233DC-A44B-4C54-A235-8A5F534775AB}" type="pres">
      <dgm:prSet presAssocID="{55015BFA-E1F0-4E7E-A9F0-92247982C794}" presName="ParentAccent9" presStyleLbl="alignNode1" presStyleIdx="8" presStyleCnt="11"/>
      <dgm:spPr/>
    </dgm:pt>
    <dgm:pt modelId="{9907154C-EE24-4DDD-8E0B-2D7248C02992}" type="pres">
      <dgm:prSet presAssocID="{55015BFA-E1F0-4E7E-A9F0-92247982C794}" presName="ParentAccent10" presStyleLbl="alignNode1" presStyleIdx="9" presStyleCnt="11"/>
      <dgm:spPr/>
    </dgm:pt>
    <dgm:pt modelId="{D87C338E-6975-4ABD-A615-FAD34CD86E50}" type="pres">
      <dgm:prSet presAssocID="{55015BFA-E1F0-4E7E-A9F0-92247982C794}" presName="Parent" presStyleLbl="alignNode1" presStyleIdx="10" presStyleCnt="11">
        <dgm:presLayoutVars>
          <dgm:chMax val="5"/>
          <dgm:chPref val="3"/>
          <dgm:bulletEnabled val="1"/>
        </dgm:presLayoutVars>
      </dgm:prSet>
      <dgm:spPr/>
    </dgm:pt>
  </dgm:ptLst>
  <dgm:cxnLst>
    <dgm:cxn modelId="{99DA5F3A-70B5-48E2-8A4F-A993EF09FA71}" srcId="{0421283C-1C1E-401D-A580-134B177BC906}" destId="{55015BFA-E1F0-4E7E-A9F0-92247982C794}" srcOrd="0" destOrd="0" parTransId="{1529DB56-52A0-4FF1-92E6-D9BAFCAFF219}" sibTransId="{893E0642-7A36-471B-81DF-85742ADDCB34}"/>
    <dgm:cxn modelId="{04AB1A68-782F-4B6F-9B60-045BED128104}" type="presOf" srcId="{55015BFA-E1F0-4E7E-A9F0-92247982C794}" destId="{D87C338E-6975-4ABD-A615-FAD34CD86E50}" srcOrd="0" destOrd="0" presId="urn:microsoft.com/office/officeart/2011/layout/ConvergingText"/>
    <dgm:cxn modelId="{FB2993A3-A133-49E9-9392-6E51BD2688C4}" type="presOf" srcId="{0421283C-1C1E-401D-A580-134B177BC906}" destId="{DFCA20EC-414F-4AE9-A578-4D469DA4DC29}" srcOrd="0" destOrd="0" presId="urn:microsoft.com/office/officeart/2011/layout/ConvergingText"/>
    <dgm:cxn modelId="{BC1A42B7-600A-4FAB-ADCB-315F2C92F268}" type="presParOf" srcId="{DFCA20EC-414F-4AE9-A578-4D469DA4DC29}" destId="{25AD82D7-BFD1-4F14-BCDF-2A396730C853}" srcOrd="0" destOrd="0" presId="urn:microsoft.com/office/officeart/2011/layout/ConvergingText"/>
    <dgm:cxn modelId="{E917F809-208A-4EA9-ADB9-D1A3AFE0F14F}" type="presParOf" srcId="{25AD82D7-BFD1-4F14-BCDF-2A396730C853}" destId="{99A8D8D5-04B4-4B8B-8295-D49056F280C4}" srcOrd="0" destOrd="0" presId="urn:microsoft.com/office/officeart/2011/layout/ConvergingText"/>
    <dgm:cxn modelId="{48E226F0-CE9E-4E9C-9697-2C678F59032D}" type="presParOf" srcId="{25AD82D7-BFD1-4F14-BCDF-2A396730C853}" destId="{306BBFD0-FD7C-4BBA-B10D-B8FC9860A13A}" srcOrd="1" destOrd="0" presId="urn:microsoft.com/office/officeart/2011/layout/ConvergingText"/>
    <dgm:cxn modelId="{3C1F5CA7-459E-4B47-ACEA-0CC199156EF2}" type="presParOf" srcId="{25AD82D7-BFD1-4F14-BCDF-2A396730C853}" destId="{BB33D7CD-1A84-4D0D-8426-DEEA1C0C0D48}" srcOrd="2" destOrd="0" presId="urn:microsoft.com/office/officeart/2011/layout/ConvergingText"/>
    <dgm:cxn modelId="{35BF7C75-39DD-476A-95CF-500BA243E588}" type="presParOf" srcId="{25AD82D7-BFD1-4F14-BCDF-2A396730C853}" destId="{2FC47AE2-489C-4BD2-9F61-25B8E68C90EE}" srcOrd="3" destOrd="0" presId="urn:microsoft.com/office/officeart/2011/layout/ConvergingText"/>
    <dgm:cxn modelId="{7BD52AE5-6E4D-42A4-9D67-A7660162CE96}" type="presParOf" srcId="{25AD82D7-BFD1-4F14-BCDF-2A396730C853}" destId="{8250296C-C883-43F2-9BFE-69046ED60F52}" srcOrd="4" destOrd="0" presId="urn:microsoft.com/office/officeart/2011/layout/ConvergingText"/>
    <dgm:cxn modelId="{C1737E67-3441-4836-BC6B-5DC0C671B686}" type="presParOf" srcId="{25AD82D7-BFD1-4F14-BCDF-2A396730C853}" destId="{67FA98FC-D6E0-42AC-9F7A-FB63DB2B0F36}" srcOrd="5" destOrd="0" presId="urn:microsoft.com/office/officeart/2011/layout/ConvergingText"/>
    <dgm:cxn modelId="{4E3C8293-A090-42A6-9508-8570E36CF399}" type="presParOf" srcId="{25AD82D7-BFD1-4F14-BCDF-2A396730C853}" destId="{1D842200-1AF6-4322-980C-B5AAB50F9EC7}" srcOrd="6" destOrd="0" presId="urn:microsoft.com/office/officeart/2011/layout/ConvergingText"/>
    <dgm:cxn modelId="{19ECE8C5-FA7A-4FEF-AD09-A60AEF35D8BD}" type="presParOf" srcId="{25AD82D7-BFD1-4F14-BCDF-2A396730C853}" destId="{D2BB9CAD-2DF6-4E1C-90CA-C9CAEB9F51C4}" srcOrd="7" destOrd="0" presId="urn:microsoft.com/office/officeart/2011/layout/ConvergingText"/>
    <dgm:cxn modelId="{D12E2BBC-03E9-4C8C-AFD9-1FBFD813E237}" type="presParOf" srcId="{25AD82D7-BFD1-4F14-BCDF-2A396730C853}" destId="{CB2233DC-A44B-4C54-A235-8A5F534775AB}" srcOrd="8" destOrd="0" presId="urn:microsoft.com/office/officeart/2011/layout/ConvergingText"/>
    <dgm:cxn modelId="{0310A6D1-627F-4D6A-AD8A-5DCA5C91EADB}" type="presParOf" srcId="{25AD82D7-BFD1-4F14-BCDF-2A396730C853}" destId="{9907154C-EE24-4DDD-8E0B-2D7248C02992}" srcOrd="9" destOrd="0" presId="urn:microsoft.com/office/officeart/2011/layout/ConvergingText"/>
    <dgm:cxn modelId="{D2AAB8B8-F03B-411D-8A2C-538B3D28CCD1}" type="presParOf" srcId="{25AD82D7-BFD1-4F14-BCDF-2A396730C853}" destId="{D87C338E-6975-4ABD-A615-FAD34CD86E50}" srcOrd="10" destOrd="0" presId="urn:microsoft.com/office/officeart/2011/layout/ConvergingText"/>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7BE08F-5EDF-42EF-820B-1C78F9FD80BE}" type="doc">
      <dgm:prSet loTypeId="urn:microsoft.com/office/officeart/2011/layout/ConvergingText" loCatId="process" qsTypeId="urn:microsoft.com/office/officeart/2005/8/quickstyle/3d6" qsCatId="3D" csTypeId="urn:microsoft.com/office/officeart/2005/8/colors/colorful2" csCatId="colorful"/>
      <dgm:spPr/>
      <dgm:t>
        <a:bodyPr/>
        <a:lstStyle/>
        <a:p>
          <a:endParaRPr lang="en-IN"/>
        </a:p>
      </dgm:t>
    </dgm:pt>
    <dgm:pt modelId="{93941E9D-12B4-417E-AF6F-07D0BA213170}">
      <dgm:prSet/>
      <dgm:spPr/>
      <dgm:t>
        <a:bodyPr/>
        <a:lstStyle/>
        <a:p>
          <a:r>
            <a:rPr lang="en-US" b="1"/>
            <a:t>Train Test Split </a:t>
          </a:r>
          <a:endParaRPr lang="en-IN"/>
        </a:p>
      </dgm:t>
    </dgm:pt>
    <dgm:pt modelId="{B3B72DC1-8620-4A39-8E23-67774B42399E}" type="parTrans" cxnId="{F6056B34-A3BE-4E18-BA8A-8FCCBD6BBA3F}">
      <dgm:prSet/>
      <dgm:spPr/>
      <dgm:t>
        <a:bodyPr/>
        <a:lstStyle/>
        <a:p>
          <a:endParaRPr lang="en-IN"/>
        </a:p>
      </dgm:t>
    </dgm:pt>
    <dgm:pt modelId="{E4FF40F2-03F3-40F2-B193-187C28912A4C}" type="sibTrans" cxnId="{F6056B34-A3BE-4E18-BA8A-8FCCBD6BBA3F}">
      <dgm:prSet/>
      <dgm:spPr/>
      <dgm:t>
        <a:bodyPr/>
        <a:lstStyle/>
        <a:p>
          <a:endParaRPr lang="en-IN"/>
        </a:p>
      </dgm:t>
    </dgm:pt>
    <dgm:pt modelId="{9CAF3DB8-100B-4BC0-9782-AC8D03EAA2C1}" type="pres">
      <dgm:prSet presAssocID="{E47BE08F-5EDF-42EF-820B-1C78F9FD80BE}" presName="Name0" presStyleCnt="0">
        <dgm:presLayoutVars>
          <dgm:chMax/>
          <dgm:chPref val="1"/>
          <dgm:dir/>
          <dgm:animOne val="branch"/>
          <dgm:animLvl val="lvl"/>
          <dgm:resizeHandles/>
        </dgm:presLayoutVars>
      </dgm:prSet>
      <dgm:spPr/>
    </dgm:pt>
    <dgm:pt modelId="{86CFC877-B889-4109-979A-38CBB2B73B9F}" type="pres">
      <dgm:prSet presAssocID="{93941E9D-12B4-417E-AF6F-07D0BA213170}" presName="composite" presStyleCnt="0"/>
      <dgm:spPr/>
    </dgm:pt>
    <dgm:pt modelId="{92510053-9A9C-4885-9EF5-6E7D98820F1D}" type="pres">
      <dgm:prSet presAssocID="{93941E9D-12B4-417E-AF6F-07D0BA213170}" presName="ParentAccent1" presStyleLbl="alignNode1" presStyleIdx="0" presStyleCnt="11"/>
      <dgm:spPr/>
    </dgm:pt>
    <dgm:pt modelId="{C68E46C0-DE64-43E0-BF66-AC31409E8C5F}" type="pres">
      <dgm:prSet presAssocID="{93941E9D-12B4-417E-AF6F-07D0BA213170}" presName="ParentAccent2" presStyleLbl="alignNode1" presStyleIdx="1" presStyleCnt="11"/>
      <dgm:spPr/>
    </dgm:pt>
    <dgm:pt modelId="{8B2ACB54-E1ED-4F05-B533-20FF7FEF808A}" type="pres">
      <dgm:prSet presAssocID="{93941E9D-12B4-417E-AF6F-07D0BA213170}" presName="ParentAccent3" presStyleLbl="alignNode1" presStyleIdx="2" presStyleCnt="11"/>
      <dgm:spPr/>
    </dgm:pt>
    <dgm:pt modelId="{16F20EBB-8549-47EA-BAE6-C469C0F69C32}" type="pres">
      <dgm:prSet presAssocID="{93941E9D-12B4-417E-AF6F-07D0BA213170}" presName="ParentAccent4" presStyleLbl="alignNode1" presStyleIdx="3" presStyleCnt="11"/>
      <dgm:spPr/>
    </dgm:pt>
    <dgm:pt modelId="{47E35432-9866-4882-BEAD-8FD7AE84892B}" type="pres">
      <dgm:prSet presAssocID="{93941E9D-12B4-417E-AF6F-07D0BA213170}" presName="ParentAccent5" presStyleLbl="alignNode1" presStyleIdx="4" presStyleCnt="11"/>
      <dgm:spPr/>
    </dgm:pt>
    <dgm:pt modelId="{2D78AC8E-4200-4201-9192-CC401CBCD1D2}" type="pres">
      <dgm:prSet presAssocID="{93941E9D-12B4-417E-AF6F-07D0BA213170}" presName="ParentAccent6" presStyleLbl="alignNode1" presStyleIdx="5" presStyleCnt="11"/>
      <dgm:spPr/>
    </dgm:pt>
    <dgm:pt modelId="{917A6308-E5FD-4BCE-870C-570883B8FEAD}" type="pres">
      <dgm:prSet presAssocID="{93941E9D-12B4-417E-AF6F-07D0BA213170}" presName="ParentAccent7" presStyleLbl="alignNode1" presStyleIdx="6" presStyleCnt="11"/>
      <dgm:spPr/>
    </dgm:pt>
    <dgm:pt modelId="{0E16F4CA-5421-484D-8C2C-5BCA1E56359B}" type="pres">
      <dgm:prSet presAssocID="{93941E9D-12B4-417E-AF6F-07D0BA213170}" presName="ParentAccent8" presStyleLbl="alignNode1" presStyleIdx="7" presStyleCnt="11"/>
      <dgm:spPr/>
    </dgm:pt>
    <dgm:pt modelId="{4687ED5A-16D5-476E-8C09-B0FAC90A297D}" type="pres">
      <dgm:prSet presAssocID="{93941E9D-12B4-417E-AF6F-07D0BA213170}" presName="ParentAccent9" presStyleLbl="alignNode1" presStyleIdx="8" presStyleCnt="11"/>
      <dgm:spPr/>
    </dgm:pt>
    <dgm:pt modelId="{A6F82A7C-0DF1-4A6B-A867-89B2129B86B0}" type="pres">
      <dgm:prSet presAssocID="{93941E9D-12B4-417E-AF6F-07D0BA213170}" presName="ParentAccent10" presStyleLbl="alignNode1" presStyleIdx="9" presStyleCnt="11"/>
      <dgm:spPr/>
    </dgm:pt>
    <dgm:pt modelId="{90D0DEE7-BF04-460B-9E1E-8E7D7D0EB327}" type="pres">
      <dgm:prSet presAssocID="{93941E9D-12B4-417E-AF6F-07D0BA213170}" presName="Parent" presStyleLbl="alignNode1" presStyleIdx="10" presStyleCnt="11">
        <dgm:presLayoutVars>
          <dgm:chMax val="5"/>
          <dgm:chPref val="3"/>
          <dgm:bulletEnabled val="1"/>
        </dgm:presLayoutVars>
      </dgm:prSet>
      <dgm:spPr/>
    </dgm:pt>
  </dgm:ptLst>
  <dgm:cxnLst>
    <dgm:cxn modelId="{C7E1242F-57C0-476E-9A74-3B1F80E31B56}" type="presOf" srcId="{E47BE08F-5EDF-42EF-820B-1C78F9FD80BE}" destId="{9CAF3DB8-100B-4BC0-9782-AC8D03EAA2C1}" srcOrd="0" destOrd="0" presId="urn:microsoft.com/office/officeart/2011/layout/ConvergingText"/>
    <dgm:cxn modelId="{F6056B34-A3BE-4E18-BA8A-8FCCBD6BBA3F}" srcId="{E47BE08F-5EDF-42EF-820B-1C78F9FD80BE}" destId="{93941E9D-12B4-417E-AF6F-07D0BA213170}" srcOrd="0" destOrd="0" parTransId="{B3B72DC1-8620-4A39-8E23-67774B42399E}" sibTransId="{E4FF40F2-03F3-40F2-B193-187C28912A4C}"/>
    <dgm:cxn modelId="{75A56BA6-C328-4890-939B-9158C9CF863F}" type="presOf" srcId="{93941E9D-12B4-417E-AF6F-07D0BA213170}" destId="{90D0DEE7-BF04-460B-9E1E-8E7D7D0EB327}" srcOrd="0" destOrd="0" presId="urn:microsoft.com/office/officeart/2011/layout/ConvergingText"/>
    <dgm:cxn modelId="{A8F480E3-1768-4999-918A-964D3F06B6C6}" type="presParOf" srcId="{9CAF3DB8-100B-4BC0-9782-AC8D03EAA2C1}" destId="{86CFC877-B889-4109-979A-38CBB2B73B9F}" srcOrd="0" destOrd="0" presId="urn:microsoft.com/office/officeart/2011/layout/ConvergingText"/>
    <dgm:cxn modelId="{B946E8FC-F7FB-4BCE-9F61-BD39D59E3BC1}" type="presParOf" srcId="{86CFC877-B889-4109-979A-38CBB2B73B9F}" destId="{92510053-9A9C-4885-9EF5-6E7D98820F1D}" srcOrd="0" destOrd="0" presId="urn:microsoft.com/office/officeart/2011/layout/ConvergingText"/>
    <dgm:cxn modelId="{450F85DF-785A-4B35-AD72-B393A1204B2B}" type="presParOf" srcId="{86CFC877-B889-4109-979A-38CBB2B73B9F}" destId="{C68E46C0-DE64-43E0-BF66-AC31409E8C5F}" srcOrd="1" destOrd="0" presId="urn:microsoft.com/office/officeart/2011/layout/ConvergingText"/>
    <dgm:cxn modelId="{40CE9511-FAD2-4C7D-BB93-35EC9B4102B1}" type="presParOf" srcId="{86CFC877-B889-4109-979A-38CBB2B73B9F}" destId="{8B2ACB54-E1ED-4F05-B533-20FF7FEF808A}" srcOrd="2" destOrd="0" presId="urn:microsoft.com/office/officeart/2011/layout/ConvergingText"/>
    <dgm:cxn modelId="{41A0D3F2-2CE0-4D10-9865-25B595B1B739}" type="presParOf" srcId="{86CFC877-B889-4109-979A-38CBB2B73B9F}" destId="{16F20EBB-8549-47EA-BAE6-C469C0F69C32}" srcOrd="3" destOrd="0" presId="urn:microsoft.com/office/officeart/2011/layout/ConvergingText"/>
    <dgm:cxn modelId="{CC15789F-CAE5-4440-A598-2B896B2275A8}" type="presParOf" srcId="{86CFC877-B889-4109-979A-38CBB2B73B9F}" destId="{47E35432-9866-4882-BEAD-8FD7AE84892B}" srcOrd="4" destOrd="0" presId="urn:microsoft.com/office/officeart/2011/layout/ConvergingText"/>
    <dgm:cxn modelId="{FF79F1C4-A174-49BA-86DD-C42FB3808A1A}" type="presParOf" srcId="{86CFC877-B889-4109-979A-38CBB2B73B9F}" destId="{2D78AC8E-4200-4201-9192-CC401CBCD1D2}" srcOrd="5" destOrd="0" presId="urn:microsoft.com/office/officeart/2011/layout/ConvergingText"/>
    <dgm:cxn modelId="{ACE97056-2750-4B57-8510-384C7821C557}" type="presParOf" srcId="{86CFC877-B889-4109-979A-38CBB2B73B9F}" destId="{917A6308-E5FD-4BCE-870C-570883B8FEAD}" srcOrd="6" destOrd="0" presId="urn:microsoft.com/office/officeart/2011/layout/ConvergingText"/>
    <dgm:cxn modelId="{B32B5ABC-564D-494D-9364-4A8E871544C5}" type="presParOf" srcId="{86CFC877-B889-4109-979A-38CBB2B73B9F}" destId="{0E16F4CA-5421-484D-8C2C-5BCA1E56359B}" srcOrd="7" destOrd="0" presId="urn:microsoft.com/office/officeart/2011/layout/ConvergingText"/>
    <dgm:cxn modelId="{C06A3378-162B-4F3A-80BD-CE751CD84104}" type="presParOf" srcId="{86CFC877-B889-4109-979A-38CBB2B73B9F}" destId="{4687ED5A-16D5-476E-8C09-B0FAC90A297D}" srcOrd="8" destOrd="0" presId="urn:microsoft.com/office/officeart/2011/layout/ConvergingText"/>
    <dgm:cxn modelId="{58D0C7A9-AF6D-441B-A2CF-965267DA3011}" type="presParOf" srcId="{86CFC877-B889-4109-979A-38CBB2B73B9F}" destId="{A6F82A7C-0DF1-4A6B-A867-89B2129B86B0}" srcOrd="9" destOrd="0" presId="urn:microsoft.com/office/officeart/2011/layout/ConvergingText"/>
    <dgm:cxn modelId="{32547807-01B9-40E2-8194-2D6BADD47B96}" type="presParOf" srcId="{86CFC877-B889-4109-979A-38CBB2B73B9F}" destId="{90D0DEE7-BF04-460B-9E1E-8E7D7D0EB327}" srcOrd="10" destOrd="0" presId="urn:microsoft.com/office/officeart/2011/layout/ConvergingText"/>
  </dgm:cxnLst>
  <dgm:bg/>
  <dgm:whole/>
  <dgm:extLst>
    <a:ext uri="http://schemas.microsoft.com/office/drawing/2008/diagram">
      <dsp:dataModelExt xmlns:dsp="http://schemas.microsoft.com/office/drawing/2008/diagram" relId="rId4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B2E756-4799-48CD-8692-F5B007D6819E}" type="doc">
      <dgm:prSet loTypeId="urn:microsoft.com/office/officeart/2011/layout/ConvergingText" loCatId="process" qsTypeId="urn:microsoft.com/office/officeart/2005/8/quickstyle/3d6" qsCatId="3D" csTypeId="urn:microsoft.com/office/officeart/2005/8/colors/colorful2" csCatId="colorful"/>
      <dgm:spPr/>
      <dgm:t>
        <a:bodyPr/>
        <a:lstStyle/>
        <a:p>
          <a:endParaRPr lang="en-IN"/>
        </a:p>
      </dgm:t>
    </dgm:pt>
    <dgm:pt modelId="{197A1876-4EDC-4B78-B1BE-A736BDD757F6}">
      <dgm:prSet/>
      <dgm:spPr/>
      <dgm:t>
        <a:bodyPr/>
        <a:lstStyle/>
        <a:p>
          <a:r>
            <a:rPr lang="en-US" b="1"/>
            <a:t>Data Balancing</a:t>
          </a:r>
          <a:endParaRPr lang="en-IN"/>
        </a:p>
      </dgm:t>
    </dgm:pt>
    <dgm:pt modelId="{43729F02-2C60-4DE2-A8E1-1A608B0A39F0}" type="parTrans" cxnId="{E1BAE640-E69E-46A2-A8FC-C7B5124335DD}">
      <dgm:prSet/>
      <dgm:spPr/>
      <dgm:t>
        <a:bodyPr/>
        <a:lstStyle/>
        <a:p>
          <a:endParaRPr lang="en-IN"/>
        </a:p>
      </dgm:t>
    </dgm:pt>
    <dgm:pt modelId="{3B3E8E42-4B95-4189-AE46-40783A8C33E3}" type="sibTrans" cxnId="{E1BAE640-E69E-46A2-A8FC-C7B5124335DD}">
      <dgm:prSet/>
      <dgm:spPr/>
      <dgm:t>
        <a:bodyPr/>
        <a:lstStyle/>
        <a:p>
          <a:endParaRPr lang="en-IN"/>
        </a:p>
      </dgm:t>
    </dgm:pt>
    <dgm:pt modelId="{FC17A1A9-1608-4B36-B5AA-0F3C71DE8486}" type="pres">
      <dgm:prSet presAssocID="{5CB2E756-4799-48CD-8692-F5B007D6819E}" presName="Name0" presStyleCnt="0">
        <dgm:presLayoutVars>
          <dgm:chMax/>
          <dgm:chPref val="1"/>
          <dgm:dir/>
          <dgm:animOne val="branch"/>
          <dgm:animLvl val="lvl"/>
          <dgm:resizeHandles/>
        </dgm:presLayoutVars>
      </dgm:prSet>
      <dgm:spPr/>
    </dgm:pt>
    <dgm:pt modelId="{739FB10D-0951-47E1-BF52-2D63FFDEA0ED}" type="pres">
      <dgm:prSet presAssocID="{197A1876-4EDC-4B78-B1BE-A736BDD757F6}" presName="composite" presStyleCnt="0"/>
      <dgm:spPr/>
    </dgm:pt>
    <dgm:pt modelId="{DE33F5D5-3A28-4410-A271-4EFCEF02F292}" type="pres">
      <dgm:prSet presAssocID="{197A1876-4EDC-4B78-B1BE-A736BDD757F6}" presName="ParentAccent1" presStyleLbl="alignNode1" presStyleIdx="0" presStyleCnt="11"/>
      <dgm:spPr/>
    </dgm:pt>
    <dgm:pt modelId="{B706CA0C-2C2A-4B14-B142-2696A16F3E34}" type="pres">
      <dgm:prSet presAssocID="{197A1876-4EDC-4B78-B1BE-A736BDD757F6}" presName="ParentAccent2" presStyleLbl="alignNode1" presStyleIdx="1" presStyleCnt="11"/>
      <dgm:spPr/>
    </dgm:pt>
    <dgm:pt modelId="{E5A2A9DB-6007-4DDE-96EB-AD621CA9B038}" type="pres">
      <dgm:prSet presAssocID="{197A1876-4EDC-4B78-B1BE-A736BDD757F6}" presName="ParentAccent3" presStyleLbl="alignNode1" presStyleIdx="2" presStyleCnt="11"/>
      <dgm:spPr/>
    </dgm:pt>
    <dgm:pt modelId="{143EDA77-ABAD-4967-A6D3-01B192B4C2B6}" type="pres">
      <dgm:prSet presAssocID="{197A1876-4EDC-4B78-B1BE-A736BDD757F6}" presName="ParentAccent4" presStyleLbl="alignNode1" presStyleIdx="3" presStyleCnt="11"/>
      <dgm:spPr/>
    </dgm:pt>
    <dgm:pt modelId="{C8C7E3F2-C29C-41EF-8251-D008EBF97F83}" type="pres">
      <dgm:prSet presAssocID="{197A1876-4EDC-4B78-B1BE-A736BDD757F6}" presName="ParentAccent5" presStyleLbl="alignNode1" presStyleIdx="4" presStyleCnt="11"/>
      <dgm:spPr/>
    </dgm:pt>
    <dgm:pt modelId="{B3BE015E-8A43-4606-9665-C98016D89387}" type="pres">
      <dgm:prSet presAssocID="{197A1876-4EDC-4B78-B1BE-A736BDD757F6}" presName="ParentAccent6" presStyleLbl="alignNode1" presStyleIdx="5" presStyleCnt="11"/>
      <dgm:spPr/>
    </dgm:pt>
    <dgm:pt modelId="{56002ED6-EB22-4457-83B9-C57E3FDD019D}" type="pres">
      <dgm:prSet presAssocID="{197A1876-4EDC-4B78-B1BE-A736BDD757F6}" presName="ParentAccent7" presStyleLbl="alignNode1" presStyleIdx="6" presStyleCnt="11"/>
      <dgm:spPr/>
    </dgm:pt>
    <dgm:pt modelId="{9FAD529B-618D-4F99-BAA8-7F03CF96D729}" type="pres">
      <dgm:prSet presAssocID="{197A1876-4EDC-4B78-B1BE-A736BDD757F6}" presName="ParentAccent8" presStyleLbl="alignNode1" presStyleIdx="7" presStyleCnt="11"/>
      <dgm:spPr/>
    </dgm:pt>
    <dgm:pt modelId="{DFB40961-2B49-4EBD-8226-65A1C16FA60E}" type="pres">
      <dgm:prSet presAssocID="{197A1876-4EDC-4B78-B1BE-A736BDD757F6}" presName="ParentAccent9" presStyleLbl="alignNode1" presStyleIdx="8" presStyleCnt="11"/>
      <dgm:spPr/>
    </dgm:pt>
    <dgm:pt modelId="{AA9698B0-C2F1-45DB-B8C9-765395AF9DE6}" type="pres">
      <dgm:prSet presAssocID="{197A1876-4EDC-4B78-B1BE-A736BDD757F6}" presName="ParentAccent10" presStyleLbl="alignNode1" presStyleIdx="9" presStyleCnt="11"/>
      <dgm:spPr/>
    </dgm:pt>
    <dgm:pt modelId="{ACFE61E8-979C-40EA-8DA0-D500727466FB}" type="pres">
      <dgm:prSet presAssocID="{197A1876-4EDC-4B78-B1BE-A736BDD757F6}" presName="Parent" presStyleLbl="alignNode1" presStyleIdx="10" presStyleCnt="11">
        <dgm:presLayoutVars>
          <dgm:chMax val="5"/>
          <dgm:chPref val="3"/>
          <dgm:bulletEnabled val="1"/>
        </dgm:presLayoutVars>
      </dgm:prSet>
      <dgm:spPr/>
    </dgm:pt>
  </dgm:ptLst>
  <dgm:cxnLst>
    <dgm:cxn modelId="{E1BAE640-E69E-46A2-A8FC-C7B5124335DD}" srcId="{5CB2E756-4799-48CD-8692-F5B007D6819E}" destId="{197A1876-4EDC-4B78-B1BE-A736BDD757F6}" srcOrd="0" destOrd="0" parTransId="{43729F02-2C60-4DE2-A8E1-1A608B0A39F0}" sibTransId="{3B3E8E42-4B95-4189-AE46-40783A8C33E3}"/>
    <dgm:cxn modelId="{82E92B59-B615-49CA-9445-13F31E30E23F}" type="presOf" srcId="{5CB2E756-4799-48CD-8692-F5B007D6819E}" destId="{FC17A1A9-1608-4B36-B5AA-0F3C71DE8486}" srcOrd="0" destOrd="0" presId="urn:microsoft.com/office/officeart/2011/layout/ConvergingText"/>
    <dgm:cxn modelId="{70BB50D5-093C-488F-B7E6-E3526238186F}" type="presOf" srcId="{197A1876-4EDC-4B78-B1BE-A736BDD757F6}" destId="{ACFE61E8-979C-40EA-8DA0-D500727466FB}" srcOrd="0" destOrd="0" presId="urn:microsoft.com/office/officeart/2011/layout/ConvergingText"/>
    <dgm:cxn modelId="{6CEDC79B-F70D-4FB4-90D3-E86606D923A8}" type="presParOf" srcId="{FC17A1A9-1608-4B36-B5AA-0F3C71DE8486}" destId="{739FB10D-0951-47E1-BF52-2D63FFDEA0ED}" srcOrd="0" destOrd="0" presId="urn:microsoft.com/office/officeart/2011/layout/ConvergingText"/>
    <dgm:cxn modelId="{D8CDF7D1-72F9-46BC-A781-F5D8F7400855}" type="presParOf" srcId="{739FB10D-0951-47E1-BF52-2D63FFDEA0ED}" destId="{DE33F5D5-3A28-4410-A271-4EFCEF02F292}" srcOrd="0" destOrd="0" presId="urn:microsoft.com/office/officeart/2011/layout/ConvergingText"/>
    <dgm:cxn modelId="{3298038A-E91A-4551-A883-3EA579E7341E}" type="presParOf" srcId="{739FB10D-0951-47E1-BF52-2D63FFDEA0ED}" destId="{B706CA0C-2C2A-4B14-B142-2696A16F3E34}" srcOrd="1" destOrd="0" presId="urn:microsoft.com/office/officeart/2011/layout/ConvergingText"/>
    <dgm:cxn modelId="{ED152822-89F1-4286-AB84-50458BB987B7}" type="presParOf" srcId="{739FB10D-0951-47E1-BF52-2D63FFDEA0ED}" destId="{E5A2A9DB-6007-4DDE-96EB-AD621CA9B038}" srcOrd="2" destOrd="0" presId="urn:microsoft.com/office/officeart/2011/layout/ConvergingText"/>
    <dgm:cxn modelId="{D7A5D067-87AC-48AF-9AAB-F8CC2E9AEA2C}" type="presParOf" srcId="{739FB10D-0951-47E1-BF52-2D63FFDEA0ED}" destId="{143EDA77-ABAD-4967-A6D3-01B192B4C2B6}" srcOrd="3" destOrd="0" presId="urn:microsoft.com/office/officeart/2011/layout/ConvergingText"/>
    <dgm:cxn modelId="{FC7706EF-C6BB-4386-9B3D-4EECCCA839D0}" type="presParOf" srcId="{739FB10D-0951-47E1-BF52-2D63FFDEA0ED}" destId="{C8C7E3F2-C29C-41EF-8251-D008EBF97F83}" srcOrd="4" destOrd="0" presId="urn:microsoft.com/office/officeart/2011/layout/ConvergingText"/>
    <dgm:cxn modelId="{09365081-8CB3-4DE0-B3B8-31BCAC680D96}" type="presParOf" srcId="{739FB10D-0951-47E1-BF52-2D63FFDEA0ED}" destId="{B3BE015E-8A43-4606-9665-C98016D89387}" srcOrd="5" destOrd="0" presId="urn:microsoft.com/office/officeart/2011/layout/ConvergingText"/>
    <dgm:cxn modelId="{49868E81-1FAE-49BA-BFF4-DDB149449A62}" type="presParOf" srcId="{739FB10D-0951-47E1-BF52-2D63FFDEA0ED}" destId="{56002ED6-EB22-4457-83B9-C57E3FDD019D}" srcOrd="6" destOrd="0" presId="urn:microsoft.com/office/officeart/2011/layout/ConvergingText"/>
    <dgm:cxn modelId="{EADFCF3E-1165-4DAD-BE52-72B9FCEAA3B3}" type="presParOf" srcId="{739FB10D-0951-47E1-BF52-2D63FFDEA0ED}" destId="{9FAD529B-618D-4F99-BAA8-7F03CF96D729}" srcOrd="7" destOrd="0" presId="urn:microsoft.com/office/officeart/2011/layout/ConvergingText"/>
    <dgm:cxn modelId="{056584B6-6900-4490-872F-41C8632385E8}" type="presParOf" srcId="{739FB10D-0951-47E1-BF52-2D63FFDEA0ED}" destId="{DFB40961-2B49-4EBD-8226-65A1C16FA60E}" srcOrd="8" destOrd="0" presId="urn:microsoft.com/office/officeart/2011/layout/ConvergingText"/>
    <dgm:cxn modelId="{411BE477-083B-420B-BE39-8E98C8ECC4F9}" type="presParOf" srcId="{739FB10D-0951-47E1-BF52-2D63FFDEA0ED}" destId="{AA9698B0-C2F1-45DB-B8C9-765395AF9DE6}" srcOrd="9" destOrd="0" presId="urn:microsoft.com/office/officeart/2011/layout/ConvergingText"/>
    <dgm:cxn modelId="{8DFCB4D7-843D-4879-AE40-F64B4747477C}" type="presParOf" srcId="{739FB10D-0951-47E1-BF52-2D63FFDEA0ED}" destId="{ACFE61E8-979C-40EA-8DA0-D500727466FB}" srcOrd="10" destOrd="0" presId="urn:microsoft.com/office/officeart/2011/layout/ConvergingText"/>
  </dgm:cxnLst>
  <dgm:bg/>
  <dgm:whole/>
  <dgm:extLst>
    <a:ext uri="http://schemas.microsoft.com/office/drawing/2008/diagram">
      <dsp:dataModelExt xmlns:dsp="http://schemas.microsoft.com/office/drawing/2008/diagram" relId="rId4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77E5E-8DE2-424E-A05E-A73857802F01}">
      <dsp:nvSpPr>
        <dsp:cNvPr id="0" name=""/>
        <dsp:cNvSpPr/>
      </dsp:nvSpPr>
      <dsp:spPr>
        <a:xfrm>
          <a:off x="2023653" y="559793"/>
          <a:ext cx="99579" cy="9961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542CDBA-4399-49AE-BB04-CA7F53E63E46}">
      <dsp:nvSpPr>
        <dsp:cNvPr id="0" name=""/>
        <dsp:cNvSpPr/>
      </dsp:nvSpPr>
      <dsp:spPr>
        <a:xfrm>
          <a:off x="1854431" y="559793"/>
          <a:ext cx="99579" cy="9961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4CB3B6A-60E1-424B-A305-CB381DE00805}">
      <dsp:nvSpPr>
        <dsp:cNvPr id="0" name=""/>
        <dsp:cNvSpPr/>
      </dsp:nvSpPr>
      <dsp:spPr>
        <a:xfrm>
          <a:off x="1685210" y="559793"/>
          <a:ext cx="99579" cy="9961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F4115757-7BE6-49AD-912D-2CC48E270AE0}">
      <dsp:nvSpPr>
        <dsp:cNvPr id="0" name=""/>
        <dsp:cNvSpPr/>
      </dsp:nvSpPr>
      <dsp:spPr>
        <a:xfrm>
          <a:off x="1515988" y="559793"/>
          <a:ext cx="99579" cy="9961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C6CB9A9-4BDC-44FF-B9A8-011B4B2747DD}">
      <dsp:nvSpPr>
        <dsp:cNvPr id="0" name=""/>
        <dsp:cNvSpPr/>
      </dsp:nvSpPr>
      <dsp:spPr>
        <a:xfrm>
          <a:off x="1346766" y="559793"/>
          <a:ext cx="99579" cy="9961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5466660-F8BA-4E2C-95C6-BEEC76B3324D}">
      <dsp:nvSpPr>
        <dsp:cNvPr id="0" name=""/>
        <dsp:cNvSpPr/>
      </dsp:nvSpPr>
      <dsp:spPr>
        <a:xfrm>
          <a:off x="1077753" y="509986"/>
          <a:ext cx="199371" cy="19922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D8BB5BD-3E76-4ADF-91EB-400A905176AB}">
      <dsp:nvSpPr>
        <dsp:cNvPr id="0" name=""/>
        <dsp:cNvSpPr/>
      </dsp:nvSpPr>
      <dsp:spPr>
        <a:xfrm>
          <a:off x="1861226" y="354013"/>
          <a:ext cx="99579" cy="9961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A3805BD-D8CE-4CDA-9643-66CFF5FE76F8}">
      <dsp:nvSpPr>
        <dsp:cNvPr id="0" name=""/>
        <dsp:cNvSpPr/>
      </dsp:nvSpPr>
      <dsp:spPr>
        <a:xfrm>
          <a:off x="1861226" y="767085"/>
          <a:ext cx="99579" cy="9961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A14AE9AA-6301-4231-9C6E-F436D60BC7FA}">
      <dsp:nvSpPr>
        <dsp:cNvPr id="0" name=""/>
        <dsp:cNvSpPr/>
      </dsp:nvSpPr>
      <dsp:spPr>
        <a:xfrm>
          <a:off x="1950189" y="443544"/>
          <a:ext cx="99579" cy="9961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59474CFA-05FA-41E0-BE14-2DA8082E0779}">
      <dsp:nvSpPr>
        <dsp:cNvPr id="0" name=""/>
        <dsp:cNvSpPr/>
      </dsp:nvSpPr>
      <dsp:spPr>
        <a:xfrm>
          <a:off x="1956134" y="678058"/>
          <a:ext cx="99579" cy="9961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535FF48F-A77F-4D09-9759-F6707CBECD7E}">
      <dsp:nvSpPr>
        <dsp:cNvPr id="0" name=""/>
        <dsp:cNvSpPr/>
      </dsp:nvSpPr>
      <dsp:spPr>
        <a:xfrm>
          <a:off x="0" y="105484"/>
          <a:ext cx="1008323" cy="1008230"/>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Import Libraries &amp; Collected Dataset</a:t>
          </a:r>
          <a:endParaRPr lang="en-IN" sz="1000" kern="1200"/>
        </a:p>
      </dsp:txBody>
      <dsp:txXfrm>
        <a:off x="147665" y="253136"/>
        <a:ext cx="712993" cy="7129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52D9F-9D1C-4954-9EFC-768442FACFF1}">
      <dsp:nvSpPr>
        <dsp:cNvPr id="0" name=""/>
        <dsp:cNvSpPr/>
      </dsp:nvSpPr>
      <dsp:spPr>
        <a:xfrm>
          <a:off x="0" y="558723"/>
          <a:ext cx="101718" cy="10175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36CEBBA9-F1A3-4DCD-9D68-282BE90919E7}">
      <dsp:nvSpPr>
        <dsp:cNvPr id="0" name=""/>
        <dsp:cNvSpPr/>
      </dsp:nvSpPr>
      <dsp:spPr>
        <a:xfrm>
          <a:off x="172857" y="558723"/>
          <a:ext cx="101718" cy="10175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FA19A08A-D51E-4E69-93E8-0D718A13CCD8}">
      <dsp:nvSpPr>
        <dsp:cNvPr id="0" name=""/>
        <dsp:cNvSpPr/>
      </dsp:nvSpPr>
      <dsp:spPr>
        <a:xfrm>
          <a:off x="345714" y="558723"/>
          <a:ext cx="101718" cy="10175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94760D0D-9579-4989-BC44-D4BCAC6505B9}">
      <dsp:nvSpPr>
        <dsp:cNvPr id="0" name=""/>
        <dsp:cNvSpPr/>
      </dsp:nvSpPr>
      <dsp:spPr>
        <a:xfrm>
          <a:off x="518571" y="558723"/>
          <a:ext cx="101718" cy="10175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79C9A5CB-C48A-4B14-B596-F6F20BA5F662}">
      <dsp:nvSpPr>
        <dsp:cNvPr id="0" name=""/>
        <dsp:cNvSpPr/>
      </dsp:nvSpPr>
      <dsp:spPr>
        <a:xfrm>
          <a:off x="691428" y="558723"/>
          <a:ext cx="101718" cy="10175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6EA256C-6DEA-4DB7-B641-AC33F9DB7F1F}">
      <dsp:nvSpPr>
        <dsp:cNvPr id="0" name=""/>
        <dsp:cNvSpPr/>
      </dsp:nvSpPr>
      <dsp:spPr>
        <a:xfrm>
          <a:off x="864285" y="507846"/>
          <a:ext cx="203654" cy="20350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7A1C25A-EABD-4ED0-B661-023EE56DA47C}">
      <dsp:nvSpPr>
        <dsp:cNvPr id="0" name=""/>
        <dsp:cNvSpPr/>
      </dsp:nvSpPr>
      <dsp:spPr>
        <a:xfrm>
          <a:off x="165916" y="348522"/>
          <a:ext cx="101718" cy="10175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B71B5181-8962-4F1A-AFA8-7C9CE6508566}">
      <dsp:nvSpPr>
        <dsp:cNvPr id="0" name=""/>
        <dsp:cNvSpPr/>
      </dsp:nvSpPr>
      <dsp:spPr>
        <a:xfrm>
          <a:off x="165916" y="770469"/>
          <a:ext cx="101718" cy="10175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5A0BFBD4-8427-4C65-A464-D07AF72B43FF}">
      <dsp:nvSpPr>
        <dsp:cNvPr id="0" name=""/>
        <dsp:cNvSpPr/>
      </dsp:nvSpPr>
      <dsp:spPr>
        <a:xfrm>
          <a:off x="75042" y="439976"/>
          <a:ext cx="101718" cy="10175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3F10EF3B-70DB-464A-ACD6-C38636C0E364}">
      <dsp:nvSpPr>
        <dsp:cNvPr id="0" name=""/>
        <dsp:cNvSpPr/>
      </dsp:nvSpPr>
      <dsp:spPr>
        <a:xfrm>
          <a:off x="68969" y="679529"/>
          <a:ext cx="101718" cy="10175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D961C3C1-DBC2-4D2C-873A-7493CBC77C42}">
      <dsp:nvSpPr>
        <dsp:cNvPr id="0" name=""/>
        <dsp:cNvSpPr/>
      </dsp:nvSpPr>
      <dsp:spPr>
        <a:xfrm>
          <a:off x="1138862" y="94654"/>
          <a:ext cx="1029985" cy="1029891"/>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Model Building</a:t>
          </a:r>
          <a:endParaRPr lang="en-IN" sz="1400" kern="1200"/>
        </a:p>
      </dsp:txBody>
      <dsp:txXfrm>
        <a:off x="1289700" y="245478"/>
        <a:ext cx="728309" cy="7282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2B4A0-98A9-4C2D-92AA-29D112F6055D}">
      <dsp:nvSpPr>
        <dsp:cNvPr id="0" name=""/>
        <dsp:cNvSpPr/>
      </dsp:nvSpPr>
      <dsp:spPr>
        <a:xfrm>
          <a:off x="0" y="558723"/>
          <a:ext cx="101718" cy="10175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FDE16A2-434A-4E99-91CF-2BBF2812F434}">
      <dsp:nvSpPr>
        <dsp:cNvPr id="0" name=""/>
        <dsp:cNvSpPr/>
      </dsp:nvSpPr>
      <dsp:spPr>
        <a:xfrm>
          <a:off x="172857" y="558723"/>
          <a:ext cx="101718" cy="10175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1D84B6D-8C75-4125-8677-BC6EC162FCD7}">
      <dsp:nvSpPr>
        <dsp:cNvPr id="0" name=""/>
        <dsp:cNvSpPr/>
      </dsp:nvSpPr>
      <dsp:spPr>
        <a:xfrm>
          <a:off x="345714" y="558723"/>
          <a:ext cx="101718" cy="10175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A1A5A79-7C79-4746-B4C1-E2B12C2ADFD2}">
      <dsp:nvSpPr>
        <dsp:cNvPr id="0" name=""/>
        <dsp:cNvSpPr/>
      </dsp:nvSpPr>
      <dsp:spPr>
        <a:xfrm>
          <a:off x="518571" y="558723"/>
          <a:ext cx="101718" cy="10175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0C0A7092-BE71-4D6F-9F22-637878ACE3D8}">
      <dsp:nvSpPr>
        <dsp:cNvPr id="0" name=""/>
        <dsp:cNvSpPr/>
      </dsp:nvSpPr>
      <dsp:spPr>
        <a:xfrm>
          <a:off x="691428" y="558723"/>
          <a:ext cx="101718" cy="10175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8999DB93-F744-4F10-9066-7CEBB987781C}">
      <dsp:nvSpPr>
        <dsp:cNvPr id="0" name=""/>
        <dsp:cNvSpPr/>
      </dsp:nvSpPr>
      <dsp:spPr>
        <a:xfrm>
          <a:off x="864285" y="507846"/>
          <a:ext cx="203654" cy="20350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0AC1C586-1F05-4314-A83B-95E4006FB70C}">
      <dsp:nvSpPr>
        <dsp:cNvPr id="0" name=""/>
        <dsp:cNvSpPr/>
      </dsp:nvSpPr>
      <dsp:spPr>
        <a:xfrm>
          <a:off x="165916" y="348522"/>
          <a:ext cx="101718" cy="10175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F15DBD2-B165-4F0E-940F-395EE8F25A38}">
      <dsp:nvSpPr>
        <dsp:cNvPr id="0" name=""/>
        <dsp:cNvSpPr/>
      </dsp:nvSpPr>
      <dsp:spPr>
        <a:xfrm>
          <a:off x="165916" y="770469"/>
          <a:ext cx="101718" cy="10175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0B6CD9C3-79AB-41C8-8D0C-FB1B67677822}">
      <dsp:nvSpPr>
        <dsp:cNvPr id="0" name=""/>
        <dsp:cNvSpPr/>
      </dsp:nvSpPr>
      <dsp:spPr>
        <a:xfrm>
          <a:off x="75042" y="439976"/>
          <a:ext cx="101718" cy="10175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EBD0CE00-C2EC-4209-9865-F54261DE9CA5}">
      <dsp:nvSpPr>
        <dsp:cNvPr id="0" name=""/>
        <dsp:cNvSpPr/>
      </dsp:nvSpPr>
      <dsp:spPr>
        <a:xfrm>
          <a:off x="68969" y="679529"/>
          <a:ext cx="101718" cy="10175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D157D7D-126D-4251-AC1A-61215B7B3CED}">
      <dsp:nvSpPr>
        <dsp:cNvPr id="0" name=""/>
        <dsp:cNvSpPr/>
      </dsp:nvSpPr>
      <dsp:spPr>
        <a:xfrm>
          <a:off x="1138862" y="94654"/>
          <a:ext cx="1029985" cy="1029891"/>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Hyper Parameter Tuning</a:t>
          </a:r>
          <a:endParaRPr lang="en-IN" sz="1100" kern="1200"/>
        </a:p>
      </dsp:txBody>
      <dsp:txXfrm>
        <a:off x="1289700" y="245478"/>
        <a:ext cx="728309" cy="72824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96C24-0800-4D94-BD11-610EAB3CE354}">
      <dsp:nvSpPr>
        <dsp:cNvPr id="0" name=""/>
        <dsp:cNvSpPr/>
      </dsp:nvSpPr>
      <dsp:spPr>
        <a:xfrm>
          <a:off x="0" y="558723"/>
          <a:ext cx="101718" cy="10175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FA1EE406-904D-4B4C-861F-61172BB78BE7}">
      <dsp:nvSpPr>
        <dsp:cNvPr id="0" name=""/>
        <dsp:cNvSpPr/>
      </dsp:nvSpPr>
      <dsp:spPr>
        <a:xfrm>
          <a:off x="172857" y="558723"/>
          <a:ext cx="101718" cy="10175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B8DBB2F9-AD76-4A26-8A09-D3A5279AB06A}">
      <dsp:nvSpPr>
        <dsp:cNvPr id="0" name=""/>
        <dsp:cNvSpPr/>
      </dsp:nvSpPr>
      <dsp:spPr>
        <a:xfrm>
          <a:off x="345714" y="558723"/>
          <a:ext cx="101718" cy="10175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F586E709-7D7B-461D-8AE7-4D9C64B51F9B}">
      <dsp:nvSpPr>
        <dsp:cNvPr id="0" name=""/>
        <dsp:cNvSpPr/>
      </dsp:nvSpPr>
      <dsp:spPr>
        <a:xfrm>
          <a:off x="518571" y="558723"/>
          <a:ext cx="101718" cy="10175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B967DB94-78AA-45F9-A046-CF115187A281}">
      <dsp:nvSpPr>
        <dsp:cNvPr id="0" name=""/>
        <dsp:cNvSpPr/>
      </dsp:nvSpPr>
      <dsp:spPr>
        <a:xfrm>
          <a:off x="691428" y="558723"/>
          <a:ext cx="101718" cy="10175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AF23F7E9-425B-4F89-8250-802386BD790E}">
      <dsp:nvSpPr>
        <dsp:cNvPr id="0" name=""/>
        <dsp:cNvSpPr/>
      </dsp:nvSpPr>
      <dsp:spPr>
        <a:xfrm>
          <a:off x="864285" y="507846"/>
          <a:ext cx="203654" cy="20350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D934E20F-F229-4F57-A67B-DD11917E3578}">
      <dsp:nvSpPr>
        <dsp:cNvPr id="0" name=""/>
        <dsp:cNvSpPr/>
      </dsp:nvSpPr>
      <dsp:spPr>
        <a:xfrm>
          <a:off x="165916" y="348522"/>
          <a:ext cx="101718" cy="10175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A375E659-C4B5-4033-8F04-1C60E31F159F}">
      <dsp:nvSpPr>
        <dsp:cNvPr id="0" name=""/>
        <dsp:cNvSpPr/>
      </dsp:nvSpPr>
      <dsp:spPr>
        <a:xfrm>
          <a:off x="165916" y="770469"/>
          <a:ext cx="101718" cy="10175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FB3F5510-06DC-47CD-87CB-E6D9E190B278}">
      <dsp:nvSpPr>
        <dsp:cNvPr id="0" name=""/>
        <dsp:cNvSpPr/>
      </dsp:nvSpPr>
      <dsp:spPr>
        <a:xfrm>
          <a:off x="75042" y="439976"/>
          <a:ext cx="101718" cy="10175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E8292960-69FC-4652-BCA6-AB0D0F5B306F}">
      <dsp:nvSpPr>
        <dsp:cNvPr id="0" name=""/>
        <dsp:cNvSpPr/>
      </dsp:nvSpPr>
      <dsp:spPr>
        <a:xfrm>
          <a:off x="68969" y="679529"/>
          <a:ext cx="101718" cy="10175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925550B3-E37B-44D4-98BA-7ACFED054E95}">
      <dsp:nvSpPr>
        <dsp:cNvPr id="0" name=""/>
        <dsp:cNvSpPr/>
      </dsp:nvSpPr>
      <dsp:spPr>
        <a:xfrm>
          <a:off x="1138862" y="94654"/>
          <a:ext cx="1029985" cy="1029891"/>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Saving the model and Predictions</a:t>
          </a:r>
          <a:endParaRPr lang="en-IN" sz="1000" kern="1200"/>
        </a:p>
      </dsp:txBody>
      <dsp:txXfrm>
        <a:off x="1289700" y="245478"/>
        <a:ext cx="728309" cy="72824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FFE59-4D3C-4C86-BD11-D3351B187D07}">
      <dsp:nvSpPr>
        <dsp:cNvPr id="0" name=""/>
        <dsp:cNvSpPr/>
      </dsp:nvSpPr>
      <dsp:spPr>
        <a:xfrm>
          <a:off x="248190" y="1875250"/>
          <a:ext cx="3675543" cy="12112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dirty="0"/>
            <a:t>I Have used 4 </a:t>
          </a:r>
          <a:r>
            <a:rPr lang="en-US" sz="1100" b="0" i="0" kern="1200" dirty="0" err="1"/>
            <a:t>SGDClassifier</a:t>
          </a:r>
          <a:r>
            <a:rPr lang="en-US" sz="1100" b="0" i="0" kern="1200" dirty="0"/>
            <a:t> parameters to be saved under the variable "parameters" that will be used in </a:t>
          </a:r>
          <a:r>
            <a:rPr lang="en-US" sz="1100" b="0" i="0" kern="1200" dirty="0" err="1"/>
            <a:t>GridSearchCV</a:t>
          </a:r>
          <a:r>
            <a:rPr lang="en-US" sz="1100" b="0" i="0" kern="1200" dirty="0"/>
            <a:t> for finding the best output. Assigned a variable to the </a:t>
          </a:r>
          <a:r>
            <a:rPr lang="en-US" sz="1100" b="0" i="0" kern="1200" dirty="0" err="1"/>
            <a:t>GridSearchCV</a:t>
          </a:r>
          <a:r>
            <a:rPr lang="en-US" sz="1100" b="0" i="0" kern="1200" dirty="0"/>
            <a:t> function after entering all the necessary inputs. And we used our training data set to make the </a:t>
          </a:r>
          <a:r>
            <a:rPr lang="en-US" sz="1100" b="0" i="0" kern="1200" dirty="0" err="1"/>
            <a:t>GridSearchCV</a:t>
          </a:r>
          <a:r>
            <a:rPr lang="en-US" sz="1100" b="0" i="0" kern="1200" dirty="0"/>
            <a:t> aware of all the hyper parameters that needs to be applied on our best model.</a:t>
          </a:r>
          <a:endParaRPr lang="en-IN" sz="1100" kern="1200" dirty="0"/>
        </a:p>
      </dsp:txBody>
      <dsp:txXfrm>
        <a:off x="248190" y="1875250"/>
        <a:ext cx="3675543" cy="1211258"/>
      </dsp:txXfrm>
    </dsp:sp>
    <dsp:sp modelId="{9567D065-8AF6-4048-A9F7-742B5B607DCF}">
      <dsp:nvSpPr>
        <dsp:cNvPr id="0" name=""/>
        <dsp:cNvSpPr/>
      </dsp:nvSpPr>
      <dsp:spPr>
        <a:xfrm>
          <a:off x="244013" y="1506860"/>
          <a:ext cx="292372" cy="292372"/>
        </a:xfrm>
        <a:prstGeom prst="ellipse">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EC904A2-FBAB-496B-B9C7-239010B23056}">
      <dsp:nvSpPr>
        <dsp:cNvPr id="0" name=""/>
        <dsp:cNvSpPr/>
      </dsp:nvSpPr>
      <dsp:spPr>
        <a:xfrm>
          <a:off x="448674" y="1097538"/>
          <a:ext cx="292372" cy="292372"/>
        </a:xfrm>
        <a:prstGeom prst="ellipse">
          <a:avLst/>
        </a:prstGeom>
        <a:gradFill rotWithShape="0">
          <a:gsLst>
            <a:gs pos="0">
              <a:schemeClr val="accent2">
                <a:hueOff val="-1139826"/>
                <a:satOff val="1314"/>
                <a:lumOff val="438"/>
                <a:alphaOff val="0"/>
                <a:tint val="96000"/>
                <a:lumMod val="100000"/>
              </a:schemeClr>
            </a:gs>
            <a:gs pos="78000">
              <a:schemeClr val="accent2">
                <a:hueOff val="-1139826"/>
                <a:satOff val="1314"/>
                <a:lumOff val="438"/>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32457C0-F3CB-41C0-A1FB-6336445960D8}">
      <dsp:nvSpPr>
        <dsp:cNvPr id="0" name=""/>
        <dsp:cNvSpPr/>
      </dsp:nvSpPr>
      <dsp:spPr>
        <a:xfrm>
          <a:off x="939860" y="1179403"/>
          <a:ext cx="459442" cy="459442"/>
        </a:xfrm>
        <a:prstGeom prst="ellipse">
          <a:avLst/>
        </a:prstGeom>
        <a:gradFill rotWithShape="0">
          <a:gsLst>
            <a:gs pos="0">
              <a:schemeClr val="accent2">
                <a:hueOff val="-2279653"/>
                <a:satOff val="2628"/>
                <a:lumOff val="876"/>
                <a:alphaOff val="0"/>
                <a:tint val="96000"/>
                <a:lumMod val="100000"/>
              </a:schemeClr>
            </a:gs>
            <a:gs pos="78000">
              <a:schemeClr val="accent2">
                <a:hueOff val="-2279653"/>
                <a:satOff val="2628"/>
                <a:lumOff val="876"/>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099E05C-AD9F-4FB6-8CAE-6B0EE22EBD59}">
      <dsp:nvSpPr>
        <dsp:cNvPr id="0" name=""/>
        <dsp:cNvSpPr/>
      </dsp:nvSpPr>
      <dsp:spPr>
        <a:xfrm>
          <a:off x="1349182" y="729149"/>
          <a:ext cx="292372" cy="292372"/>
        </a:xfrm>
        <a:prstGeom prst="ellipse">
          <a:avLst/>
        </a:prstGeom>
        <a:gradFill rotWithShape="0">
          <a:gsLst>
            <a:gs pos="0">
              <a:schemeClr val="accent2">
                <a:hueOff val="-3419479"/>
                <a:satOff val="3942"/>
                <a:lumOff val="1315"/>
                <a:alphaOff val="0"/>
                <a:tint val="96000"/>
                <a:lumMod val="100000"/>
              </a:schemeClr>
            </a:gs>
            <a:gs pos="78000">
              <a:schemeClr val="accent2">
                <a:hueOff val="-3419479"/>
                <a:satOff val="3942"/>
                <a:lumOff val="1315"/>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8C96A80-12EA-4C84-A6EE-BFCD15E0B433}">
      <dsp:nvSpPr>
        <dsp:cNvPr id="0" name=""/>
        <dsp:cNvSpPr/>
      </dsp:nvSpPr>
      <dsp:spPr>
        <a:xfrm>
          <a:off x="1881301" y="565420"/>
          <a:ext cx="292372" cy="292372"/>
        </a:xfrm>
        <a:prstGeom prst="ellipse">
          <a:avLst/>
        </a:prstGeom>
        <a:gradFill rotWithShape="0">
          <a:gsLst>
            <a:gs pos="0">
              <a:schemeClr val="accent2">
                <a:hueOff val="-4559305"/>
                <a:satOff val="5256"/>
                <a:lumOff val="1753"/>
                <a:alphaOff val="0"/>
                <a:tint val="96000"/>
                <a:lumMod val="100000"/>
              </a:schemeClr>
            </a:gs>
            <a:gs pos="78000">
              <a:schemeClr val="accent2">
                <a:hueOff val="-4559305"/>
                <a:satOff val="5256"/>
                <a:lumOff val="1753"/>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726D6EDD-92BA-4FF3-A4F9-2BF6B5C305FF}">
      <dsp:nvSpPr>
        <dsp:cNvPr id="0" name=""/>
        <dsp:cNvSpPr/>
      </dsp:nvSpPr>
      <dsp:spPr>
        <a:xfrm>
          <a:off x="2536216" y="851945"/>
          <a:ext cx="292372" cy="292372"/>
        </a:xfrm>
        <a:prstGeom prst="ellipse">
          <a:avLst/>
        </a:prstGeom>
        <a:gradFill rotWithShape="0">
          <a:gsLst>
            <a:gs pos="0">
              <a:schemeClr val="accent2">
                <a:hueOff val="-5699132"/>
                <a:satOff val="6570"/>
                <a:lumOff val="2191"/>
                <a:alphaOff val="0"/>
                <a:tint val="96000"/>
                <a:lumMod val="100000"/>
              </a:schemeClr>
            </a:gs>
            <a:gs pos="78000">
              <a:schemeClr val="accent2">
                <a:hueOff val="-5699132"/>
                <a:satOff val="6570"/>
                <a:lumOff val="2191"/>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409F5D5-82AD-41E5-80A2-7610BB40D06E}">
      <dsp:nvSpPr>
        <dsp:cNvPr id="0" name=""/>
        <dsp:cNvSpPr/>
      </dsp:nvSpPr>
      <dsp:spPr>
        <a:xfrm>
          <a:off x="2945538" y="1056606"/>
          <a:ext cx="459442" cy="459442"/>
        </a:xfrm>
        <a:prstGeom prst="ellipse">
          <a:avLst/>
        </a:prstGeom>
        <a:gradFill rotWithShape="0">
          <a:gsLst>
            <a:gs pos="0">
              <a:schemeClr val="accent2">
                <a:hueOff val="-6838958"/>
                <a:satOff val="7884"/>
                <a:lumOff val="2629"/>
                <a:alphaOff val="0"/>
                <a:tint val="96000"/>
                <a:lumMod val="100000"/>
              </a:schemeClr>
            </a:gs>
            <a:gs pos="78000">
              <a:schemeClr val="accent2">
                <a:hueOff val="-6838958"/>
                <a:satOff val="7884"/>
                <a:lumOff val="2629"/>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9435FA5-4107-4BF2-B738-6D64514EC973}">
      <dsp:nvSpPr>
        <dsp:cNvPr id="0" name=""/>
        <dsp:cNvSpPr/>
      </dsp:nvSpPr>
      <dsp:spPr>
        <a:xfrm>
          <a:off x="3518588" y="1506860"/>
          <a:ext cx="292372" cy="292372"/>
        </a:xfrm>
        <a:prstGeom prst="ellipse">
          <a:avLst/>
        </a:prstGeom>
        <a:gradFill rotWithShape="0">
          <a:gsLst>
            <a:gs pos="0">
              <a:schemeClr val="accent2">
                <a:hueOff val="-7978784"/>
                <a:satOff val="9198"/>
                <a:lumOff val="3068"/>
                <a:alphaOff val="0"/>
                <a:tint val="96000"/>
                <a:lumMod val="100000"/>
              </a:schemeClr>
            </a:gs>
            <a:gs pos="78000">
              <a:schemeClr val="accent2">
                <a:hueOff val="-7978784"/>
                <a:satOff val="9198"/>
                <a:lumOff val="3068"/>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9E0D066-1DF6-45EB-B0D3-72CD9C9FE001}">
      <dsp:nvSpPr>
        <dsp:cNvPr id="0" name=""/>
        <dsp:cNvSpPr/>
      </dsp:nvSpPr>
      <dsp:spPr>
        <a:xfrm>
          <a:off x="3764181" y="1957114"/>
          <a:ext cx="292372" cy="292372"/>
        </a:xfrm>
        <a:prstGeom prst="ellipse">
          <a:avLst/>
        </a:prstGeom>
        <a:gradFill rotWithShape="0">
          <a:gsLst>
            <a:gs pos="0">
              <a:schemeClr val="accent2">
                <a:hueOff val="-9118610"/>
                <a:satOff val="10512"/>
                <a:lumOff val="3506"/>
                <a:alphaOff val="0"/>
                <a:tint val="96000"/>
                <a:lumMod val="100000"/>
              </a:schemeClr>
            </a:gs>
            <a:gs pos="78000">
              <a:schemeClr val="accent2">
                <a:hueOff val="-9118610"/>
                <a:satOff val="10512"/>
                <a:lumOff val="3506"/>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FB99467-D2F4-4408-90BA-AC3448AE4E9B}">
      <dsp:nvSpPr>
        <dsp:cNvPr id="0" name=""/>
        <dsp:cNvSpPr/>
      </dsp:nvSpPr>
      <dsp:spPr>
        <a:xfrm>
          <a:off x="1635708" y="1097538"/>
          <a:ext cx="751815" cy="751815"/>
        </a:xfrm>
        <a:prstGeom prst="ellipse">
          <a:avLst/>
        </a:prstGeom>
        <a:gradFill rotWithShape="0">
          <a:gsLst>
            <a:gs pos="0">
              <a:schemeClr val="accent2">
                <a:hueOff val="-10258437"/>
                <a:satOff val="11826"/>
                <a:lumOff val="3944"/>
                <a:alphaOff val="0"/>
                <a:tint val="96000"/>
                <a:lumMod val="100000"/>
              </a:schemeClr>
            </a:gs>
            <a:gs pos="78000">
              <a:schemeClr val="accent2">
                <a:hueOff val="-10258437"/>
                <a:satOff val="11826"/>
                <a:lumOff val="3944"/>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39A359C-FC49-4782-A64C-B407B38BF249}">
      <dsp:nvSpPr>
        <dsp:cNvPr id="0" name=""/>
        <dsp:cNvSpPr/>
      </dsp:nvSpPr>
      <dsp:spPr>
        <a:xfrm>
          <a:off x="39352" y="2652961"/>
          <a:ext cx="292372" cy="292372"/>
        </a:xfrm>
        <a:prstGeom prst="ellipse">
          <a:avLst/>
        </a:prstGeom>
        <a:gradFill rotWithShape="0">
          <a:gsLst>
            <a:gs pos="0">
              <a:schemeClr val="accent2">
                <a:hueOff val="-11398263"/>
                <a:satOff val="13140"/>
                <a:lumOff val="4382"/>
                <a:alphaOff val="0"/>
                <a:tint val="96000"/>
                <a:lumMod val="100000"/>
              </a:schemeClr>
            </a:gs>
            <a:gs pos="78000">
              <a:schemeClr val="accent2">
                <a:hueOff val="-11398263"/>
                <a:satOff val="13140"/>
                <a:lumOff val="4382"/>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2304112-09AF-48AC-A048-8C64C867DCF1}">
      <dsp:nvSpPr>
        <dsp:cNvPr id="0" name=""/>
        <dsp:cNvSpPr/>
      </dsp:nvSpPr>
      <dsp:spPr>
        <a:xfrm>
          <a:off x="284945" y="3021351"/>
          <a:ext cx="459442" cy="459442"/>
        </a:xfrm>
        <a:prstGeom prst="ellipse">
          <a:avLst/>
        </a:prstGeom>
        <a:gradFill rotWithShape="0">
          <a:gsLst>
            <a:gs pos="0">
              <a:schemeClr val="accent2">
                <a:hueOff val="-12538089"/>
                <a:satOff val="14454"/>
                <a:lumOff val="4821"/>
                <a:alphaOff val="0"/>
                <a:tint val="96000"/>
                <a:lumMod val="100000"/>
              </a:schemeClr>
            </a:gs>
            <a:gs pos="78000">
              <a:schemeClr val="accent2">
                <a:hueOff val="-12538089"/>
                <a:satOff val="14454"/>
                <a:lumOff val="4821"/>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F44C2DE-56D9-44D5-835E-363ECC02E53C}">
      <dsp:nvSpPr>
        <dsp:cNvPr id="0" name=""/>
        <dsp:cNvSpPr/>
      </dsp:nvSpPr>
      <dsp:spPr>
        <a:xfrm>
          <a:off x="898928" y="3348809"/>
          <a:ext cx="668280" cy="668280"/>
        </a:xfrm>
        <a:prstGeom prst="ellipse">
          <a:avLst/>
        </a:prstGeom>
        <a:gradFill rotWithShape="0">
          <a:gsLst>
            <a:gs pos="0">
              <a:schemeClr val="accent2">
                <a:hueOff val="-13677915"/>
                <a:satOff val="15768"/>
                <a:lumOff val="5259"/>
                <a:alphaOff val="0"/>
                <a:tint val="96000"/>
                <a:lumMod val="100000"/>
              </a:schemeClr>
            </a:gs>
            <a:gs pos="78000">
              <a:schemeClr val="accent2">
                <a:hueOff val="-13677915"/>
                <a:satOff val="15768"/>
                <a:lumOff val="5259"/>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69E0814-1297-49E0-82BE-E4B581480499}">
      <dsp:nvSpPr>
        <dsp:cNvPr id="0" name=""/>
        <dsp:cNvSpPr/>
      </dsp:nvSpPr>
      <dsp:spPr>
        <a:xfrm>
          <a:off x="1758504" y="3880927"/>
          <a:ext cx="292372" cy="292372"/>
        </a:xfrm>
        <a:prstGeom prst="ellipse">
          <a:avLst/>
        </a:prstGeom>
        <a:gradFill rotWithShape="0">
          <a:gsLst>
            <a:gs pos="0">
              <a:schemeClr val="accent2">
                <a:hueOff val="-14817741"/>
                <a:satOff val="17082"/>
                <a:lumOff val="5697"/>
                <a:alphaOff val="0"/>
                <a:tint val="96000"/>
                <a:lumMod val="100000"/>
              </a:schemeClr>
            </a:gs>
            <a:gs pos="78000">
              <a:schemeClr val="accent2">
                <a:hueOff val="-14817741"/>
                <a:satOff val="17082"/>
                <a:lumOff val="5697"/>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5F292E9-305C-4BB9-BE06-0340DF018464}">
      <dsp:nvSpPr>
        <dsp:cNvPr id="0" name=""/>
        <dsp:cNvSpPr/>
      </dsp:nvSpPr>
      <dsp:spPr>
        <a:xfrm>
          <a:off x="1922233" y="3348809"/>
          <a:ext cx="459442" cy="459442"/>
        </a:xfrm>
        <a:prstGeom prst="ellipse">
          <a:avLst/>
        </a:prstGeom>
        <a:gradFill rotWithShape="0">
          <a:gsLst>
            <a:gs pos="0">
              <a:schemeClr val="accent2">
                <a:hueOff val="-15957568"/>
                <a:satOff val="18396"/>
                <a:lumOff val="6135"/>
                <a:alphaOff val="0"/>
                <a:tint val="96000"/>
                <a:lumMod val="100000"/>
              </a:schemeClr>
            </a:gs>
            <a:gs pos="78000">
              <a:schemeClr val="accent2">
                <a:hueOff val="-15957568"/>
                <a:satOff val="18396"/>
                <a:lumOff val="6135"/>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248CEE8-D231-4D4A-9838-725EC5849159}">
      <dsp:nvSpPr>
        <dsp:cNvPr id="0" name=""/>
        <dsp:cNvSpPr/>
      </dsp:nvSpPr>
      <dsp:spPr>
        <a:xfrm>
          <a:off x="2331555" y="3921859"/>
          <a:ext cx="292372" cy="292372"/>
        </a:xfrm>
        <a:prstGeom prst="ellipse">
          <a:avLst/>
        </a:prstGeom>
        <a:gradFill rotWithShape="0">
          <a:gsLst>
            <a:gs pos="0">
              <a:schemeClr val="accent2">
                <a:hueOff val="-17097394"/>
                <a:satOff val="19710"/>
                <a:lumOff val="6574"/>
                <a:alphaOff val="0"/>
                <a:tint val="96000"/>
                <a:lumMod val="100000"/>
              </a:schemeClr>
            </a:gs>
            <a:gs pos="78000">
              <a:schemeClr val="accent2">
                <a:hueOff val="-17097394"/>
                <a:satOff val="19710"/>
                <a:lumOff val="6574"/>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6CBF10C-ED99-4E44-8C2F-F191DE9E6D9D}">
      <dsp:nvSpPr>
        <dsp:cNvPr id="0" name=""/>
        <dsp:cNvSpPr/>
      </dsp:nvSpPr>
      <dsp:spPr>
        <a:xfrm>
          <a:off x="2699945" y="3266944"/>
          <a:ext cx="668280" cy="668280"/>
        </a:xfrm>
        <a:prstGeom prst="ellipse">
          <a:avLst/>
        </a:prstGeom>
        <a:gradFill rotWithShape="0">
          <a:gsLst>
            <a:gs pos="0">
              <a:schemeClr val="accent2">
                <a:hueOff val="-18237220"/>
                <a:satOff val="21024"/>
                <a:lumOff val="7012"/>
                <a:alphaOff val="0"/>
                <a:tint val="96000"/>
                <a:lumMod val="100000"/>
              </a:schemeClr>
            </a:gs>
            <a:gs pos="78000">
              <a:schemeClr val="accent2">
                <a:hueOff val="-18237220"/>
                <a:satOff val="21024"/>
                <a:lumOff val="7012"/>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1D32470-E8DB-4BAD-B01F-AFC34AB327D8}">
      <dsp:nvSpPr>
        <dsp:cNvPr id="0" name=""/>
        <dsp:cNvSpPr/>
      </dsp:nvSpPr>
      <dsp:spPr>
        <a:xfrm>
          <a:off x="3600453" y="3103216"/>
          <a:ext cx="459442" cy="459442"/>
        </a:xfrm>
        <a:prstGeom prst="ellipse">
          <a:avLst/>
        </a:prstGeom>
        <a:gradFill rotWithShape="0">
          <a:gsLst>
            <a:gs pos="0">
              <a:schemeClr val="accent2">
                <a:hueOff val="-19377047"/>
                <a:satOff val="22338"/>
                <a:lumOff val="7450"/>
                <a:alphaOff val="0"/>
                <a:tint val="96000"/>
                <a:lumMod val="100000"/>
              </a:schemeClr>
            </a:gs>
            <a:gs pos="78000">
              <a:schemeClr val="accent2">
                <a:hueOff val="-19377047"/>
                <a:satOff val="22338"/>
                <a:lumOff val="745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94C52-B9A7-450C-B04F-EFA6857F15DA}">
      <dsp:nvSpPr>
        <dsp:cNvPr id="0" name=""/>
        <dsp:cNvSpPr/>
      </dsp:nvSpPr>
      <dsp:spPr>
        <a:xfrm>
          <a:off x="145974" y="662"/>
          <a:ext cx="4203339" cy="2171874"/>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I have successfully incorporated the hyper parameter tuning using best parameters of </a:t>
          </a:r>
          <a:r>
            <a:rPr lang="en-IN" sz="1800" kern="1200" dirty="0" err="1"/>
            <a:t>SGDClassifier</a:t>
          </a:r>
          <a:r>
            <a:rPr lang="en-IN" sz="1800" kern="1200" dirty="0"/>
            <a:t> and the accuracy of the model has been increased after hyperparameter tuning and received the accuracy score as 75.27% which is very good.</a:t>
          </a:r>
        </a:p>
      </dsp:txBody>
      <dsp:txXfrm>
        <a:off x="209586" y="64274"/>
        <a:ext cx="4076115" cy="2044650"/>
      </dsp:txXfrm>
    </dsp:sp>
    <dsp:sp modelId="{402FB161-DE54-4629-84BA-B2FB8608C388}">
      <dsp:nvSpPr>
        <dsp:cNvPr id="0" name=""/>
        <dsp:cNvSpPr/>
      </dsp:nvSpPr>
      <dsp:spPr>
        <a:xfrm rot="5400000">
          <a:off x="1840417" y="2226833"/>
          <a:ext cx="814452" cy="977343"/>
        </a:xfrm>
        <a:prstGeom prst="rightArrow">
          <a:avLst>
            <a:gd name="adj1" fmla="val 60000"/>
            <a:gd name="adj2" fmla="val 50000"/>
          </a:avLst>
        </a:prstGeom>
        <a:solidFill>
          <a:schemeClr val="accent2">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rot="-5400000">
        <a:off x="1954441" y="2308278"/>
        <a:ext cx="586405" cy="570116"/>
      </dsp:txXfrm>
    </dsp:sp>
    <dsp:sp modelId="{E7D6239A-1E8F-4DF7-8B2A-515032A35D41}">
      <dsp:nvSpPr>
        <dsp:cNvPr id="0" name=""/>
        <dsp:cNvSpPr/>
      </dsp:nvSpPr>
      <dsp:spPr>
        <a:xfrm>
          <a:off x="145974" y="3258474"/>
          <a:ext cx="4203339" cy="2171874"/>
        </a:xfrm>
        <a:prstGeom prst="roundRect">
          <a:avLst>
            <a:gd name="adj" fmla="val 10000"/>
          </a:avLst>
        </a:prstGeom>
        <a:solidFill>
          <a:schemeClr val="accent2">
            <a:hueOff val="-19377047"/>
            <a:satOff val="22338"/>
            <a:lumOff val="745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With the help of confusion matrix, we can able to see actual and predicted values for the final model. And also, we can understand the number of times we got the correct outputs and the number of times my model missed to provide the correct prediction.</a:t>
          </a:r>
        </a:p>
      </dsp:txBody>
      <dsp:txXfrm>
        <a:off x="209586" y="3322086"/>
        <a:ext cx="4076115" cy="20446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F3542-93D5-43FF-AFF3-4E8F768B168C}">
      <dsp:nvSpPr>
        <dsp:cNvPr id="0" name=""/>
        <dsp:cNvSpPr/>
      </dsp:nvSpPr>
      <dsp:spPr>
        <a:xfrm>
          <a:off x="2023653" y="559793"/>
          <a:ext cx="99579" cy="9961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E402C376-673F-4C6A-B67F-CDD2C8818BEC}">
      <dsp:nvSpPr>
        <dsp:cNvPr id="0" name=""/>
        <dsp:cNvSpPr/>
      </dsp:nvSpPr>
      <dsp:spPr>
        <a:xfrm>
          <a:off x="1854431" y="559793"/>
          <a:ext cx="99579" cy="9961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93590AD-12E3-49E8-BB5A-EA3AAA400ED5}">
      <dsp:nvSpPr>
        <dsp:cNvPr id="0" name=""/>
        <dsp:cNvSpPr/>
      </dsp:nvSpPr>
      <dsp:spPr>
        <a:xfrm>
          <a:off x="1685210" y="559793"/>
          <a:ext cx="99579" cy="9961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B7981627-2FBD-4531-9FDD-31E959BE3E2A}">
      <dsp:nvSpPr>
        <dsp:cNvPr id="0" name=""/>
        <dsp:cNvSpPr/>
      </dsp:nvSpPr>
      <dsp:spPr>
        <a:xfrm>
          <a:off x="1515988" y="559793"/>
          <a:ext cx="99579" cy="9961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3143DEF4-6DA5-49FB-9DA4-446CAC169583}">
      <dsp:nvSpPr>
        <dsp:cNvPr id="0" name=""/>
        <dsp:cNvSpPr/>
      </dsp:nvSpPr>
      <dsp:spPr>
        <a:xfrm>
          <a:off x="1346766" y="559793"/>
          <a:ext cx="99579" cy="9961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AABD4BC-6707-49DD-B6BA-2FC9CC2ABCC3}">
      <dsp:nvSpPr>
        <dsp:cNvPr id="0" name=""/>
        <dsp:cNvSpPr/>
      </dsp:nvSpPr>
      <dsp:spPr>
        <a:xfrm>
          <a:off x="1077753" y="509986"/>
          <a:ext cx="199371" cy="19922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517DDD8-1C83-428F-9CB6-D41760498817}">
      <dsp:nvSpPr>
        <dsp:cNvPr id="0" name=""/>
        <dsp:cNvSpPr/>
      </dsp:nvSpPr>
      <dsp:spPr>
        <a:xfrm>
          <a:off x="1861226" y="354013"/>
          <a:ext cx="99579" cy="9961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A10818FC-F064-4BEF-8689-EAB2F8174807}">
      <dsp:nvSpPr>
        <dsp:cNvPr id="0" name=""/>
        <dsp:cNvSpPr/>
      </dsp:nvSpPr>
      <dsp:spPr>
        <a:xfrm>
          <a:off x="1861226" y="767085"/>
          <a:ext cx="99579" cy="9961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EF8C785D-E7C9-4A79-B95D-AD682ADDB851}">
      <dsp:nvSpPr>
        <dsp:cNvPr id="0" name=""/>
        <dsp:cNvSpPr/>
      </dsp:nvSpPr>
      <dsp:spPr>
        <a:xfrm>
          <a:off x="1950189" y="443544"/>
          <a:ext cx="99579" cy="9961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096A48C6-6FC9-4C71-94C5-D81EAF5BCE66}">
      <dsp:nvSpPr>
        <dsp:cNvPr id="0" name=""/>
        <dsp:cNvSpPr/>
      </dsp:nvSpPr>
      <dsp:spPr>
        <a:xfrm>
          <a:off x="1956134" y="678058"/>
          <a:ext cx="99579" cy="9961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556EBAB9-60C1-4040-85FA-E4DD4BC92FEE}">
      <dsp:nvSpPr>
        <dsp:cNvPr id="0" name=""/>
        <dsp:cNvSpPr/>
      </dsp:nvSpPr>
      <dsp:spPr>
        <a:xfrm>
          <a:off x="0" y="105484"/>
          <a:ext cx="1008323" cy="1008230"/>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a:t>Treating null values</a:t>
          </a:r>
          <a:endParaRPr lang="en-IN" sz="1300" kern="1200"/>
        </a:p>
      </dsp:txBody>
      <dsp:txXfrm>
        <a:off x="147665" y="253136"/>
        <a:ext cx="712993" cy="7129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9956A1-23C1-4E47-9210-643F53F17D57}">
      <dsp:nvSpPr>
        <dsp:cNvPr id="0" name=""/>
        <dsp:cNvSpPr/>
      </dsp:nvSpPr>
      <dsp:spPr>
        <a:xfrm>
          <a:off x="2067129" y="558723"/>
          <a:ext cx="101718" cy="10175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04F4A29-96A7-4BC3-A242-734DD833F03F}">
      <dsp:nvSpPr>
        <dsp:cNvPr id="0" name=""/>
        <dsp:cNvSpPr/>
      </dsp:nvSpPr>
      <dsp:spPr>
        <a:xfrm>
          <a:off x="1894271" y="558723"/>
          <a:ext cx="101718" cy="10175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3B466D39-2AEA-4EA9-963E-9C96ADDF1CD3}">
      <dsp:nvSpPr>
        <dsp:cNvPr id="0" name=""/>
        <dsp:cNvSpPr/>
      </dsp:nvSpPr>
      <dsp:spPr>
        <a:xfrm>
          <a:off x="1721414" y="558723"/>
          <a:ext cx="101718" cy="10175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232551AC-E692-4F94-9D4C-E5C378CDC292}">
      <dsp:nvSpPr>
        <dsp:cNvPr id="0" name=""/>
        <dsp:cNvSpPr/>
      </dsp:nvSpPr>
      <dsp:spPr>
        <a:xfrm>
          <a:off x="1548557" y="558723"/>
          <a:ext cx="101718" cy="10175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07D714C3-C4CF-45EF-B645-5381835F4827}">
      <dsp:nvSpPr>
        <dsp:cNvPr id="0" name=""/>
        <dsp:cNvSpPr/>
      </dsp:nvSpPr>
      <dsp:spPr>
        <a:xfrm>
          <a:off x="1375700" y="558723"/>
          <a:ext cx="101718" cy="10175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78B0091-EF5E-46C2-A6C6-C992A05BF496}">
      <dsp:nvSpPr>
        <dsp:cNvPr id="0" name=""/>
        <dsp:cNvSpPr/>
      </dsp:nvSpPr>
      <dsp:spPr>
        <a:xfrm>
          <a:off x="1100907" y="507846"/>
          <a:ext cx="203654" cy="20350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B4431251-1C1D-4CA7-9EA3-0093D472B8A8}">
      <dsp:nvSpPr>
        <dsp:cNvPr id="0" name=""/>
        <dsp:cNvSpPr/>
      </dsp:nvSpPr>
      <dsp:spPr>
        <a:xfrm>
          <a:off x="1901212" y="348522"/>
          <a:ext cx="101718" cy="10175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D5F8EE11-D5C0-4871-90AE-103FC9DB5606}">
      <dsp:nvSpPr>
        <dsp:cNvPr id="0" name=""/>
        <dsp:cNvSpPr/>
      </dsp:nvSpPr>
      <dsp:spPr>
        <a:xfrm>
          <a:off x="1901212" y="770469"/>
          <a:ext cx="101718" cy="10175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B2509C41-E38C-4B26-A374-49ED6B735E2E}">
      <dsp:nvSpPr>
        <dsp:cNvPr id="0" name=""/>
        <dsp:cNvSpPr/>
      </dsp:nvSpPr>
      <dsp:spPr>
        <a:xfrm>
          <a:off x="1992086" y="439976"/>
          <a:ext cx="101718" cy="10175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4CD93BC-64EF-4D06-99C8-9483CCAA8ABB}">
      <dsp:nvSpPr>
        <dsp:cNvPr id="0" name=""/>
        <dsp:cNvSpPr/>
      </dsp:nvSpPr>
      <dsp:spPr>
        <a:xfrm>
          <a:off x="1998159" y="679529"/>
          <a:ext cx="101718" cy="10175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A3BCE96F-B0A2-4184-8528-9D43010A628F}">
      <dsp:nvSpPr>
        <dsp:cNvPr id="0" name=""/>
        <dsp:cNvSpPr/>
      </dsp:nvSpPr>
      <dsp:spPr>
        <a:xfrm>
          <a:off x="0" y="94654"/>
          <a:ext cx="1029985" cy="1029891"/>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NLTK Text Pre-Processing</a:t>
          </a:r>
          <a:endParaRPr lang="en-IN" sz="1100" kern="1200"/>
        </a:p>
      </dsp:txBody>
      <dsp:txXfrm>
        <a:off x="150838" y="245478"/>
        <a:ext cx="728309" cy="7282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9B8F6C-58EE-4145-857F-45F318BFF439}">
      <dsp:nvSpPr>
        <dsp:cNvPr id="0" name=""/>
        <dsp:cNvSpPr/>
      </dsp:nvSpPr>
      <dsp:spPr>
        <a:xfrm>
          <a:off x="2067129" y="558723"/>
          <a:ext cx="101718" cy="10175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8C326DB-5A1D-426E-90AD-6BECE2D9BB0C}">
      <dsp:nvSpPr>
        <dsp:cNvPr id="0" name=""/>
        <dsp:cNvSpPr/>
      </dsp:nvSpPr>
      <dsp:spPr>
        <a:xfrm>
          <a:off x="1894271" y="558723"/>
          <a:ext cx="101718" cy="10175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D0109BA4-7A49-46D3-87A4-DAEAEE6668E2}">
      <dsp:nvSpPr>
        <dsp:cNvPr id="0" name=""/>
        <dsp:cNvSpPr/>
      </dsp:nvSpPr>
      <dsp:spPr>
        <a:xfrm>
          <a:off x="1721414" y="558723"/>
          <a:ext cx="101718" cy="10175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0A30F98-206F-49BE-8206-C2402994CDF5}">
      <dsp:nvSpPr>
        <dsp:cNvPr id="0" name=""/>
        <dsp:cNvSpPr/>
      </dsp:nvSpPr>
      <dsp:spPr>
        <a:xfrm>
          <a:off x="1548557" y="558723"/>
          <a:ext cx="101718" cy="10175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50FB8B8-0D62-420F-8E8C-B407B0F1ED04}">
      <dsp:nvSpPr>
        <dsp:cNvPr id="0" name=""/>
        <dsp:cNvSpPr/>
      </dsp:nvSpPr>
      <dsp:spPr>
        <a:xfrm>
          <a:off x="1375700" y="558723"/>
          <a:ext cx="101718" cy="10175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2AC7F01B-BDFF-4066-A731-C58F242F251F}">
      <dsp:nvSpPr>
        <dsp:cNvPr id="0" name=""/>
        <dsp:cNvSpPr/>
      </dsp:nvSpPr>
      <dsp:spPr>
        <a:xfrm>
          <a:off x="1100907" y="507846"/>
          <a:ext cx="203654" cy="20350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469C1BE7-2C4D-4A5C-80A4-767DF236CDC2}">
      <dsp:nvSpPr>
        <dsp:cNvPr id="0" name=""/>
        <dsp:cNvSpPr/>
      </dsp:nvSpPr>
      <dsp:spPr>
        <a:xfrm>
          <a:off x="1901212" y="348522"/>
          <a:ext cx="101718" cy="10175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00AA97BE-A1F4-4C0B-A525-C98E93B43DE2}">
      <dsp:nvSpPr>
        <dsp:cNvPr id="0" name=""/>
        <dsp:cNvSpPr/>
      </dsp:nvSpPr>
      <dsp:spPr>
        <a:xfrm>
          <a:off x="1901212" y="770469"/>
          <a:ext cx="101718" cy="10175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90E144CA-0A57-4178-9BA4-49ACF842EFE0}">
      <dsp:nvSpPr>
        <dsp:cNvPr id="0" name=""/>
        <dsp:cNvSpPr/>
      </dsp:nvSpPr>
      <dsp:spPr>
        <a:xfrm>
          <a:off x="1992086" y="439976"/>
          <a:ext cx="101718" cy="10175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94B322EB-383A-4DEF-91F8-F5F95A700581}">
      <dsp:nvSpPr>
        <dsp:cNvPr id="0" name=""/>
        <dsp:cNvSpPr/>
      </dsp:nvSpPr>
      <dsp:spPr>
        <a:xfrm>
          <a:off x="1998159" y="679529"/>
          <a:ext cx="101718" cy="10175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84EFCE40-70E2-4E2C-B84C-0E1F26CEC157}">
      <dsp:nvSpPr>
        <dsp:cNvPr id="0" name=""/>
        <dsp:cNvSpPr/>
      </dsp:nvSpPr>
      <dsp:spPr>
        <a:xfrm>
          <a:off x="0" y="94654"/>
          <a:ext cx="1029985" cy="1029891"/>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TF-IDF Vectorizer</a:t>
          </a:r>
          <a:endParaRPr lang="en-IN" sz="1100" kern="1200"/>
        </a:p>
      </dsp:txBody>
      <dsp:txXfrm>
        <a:off x="150838" y="245478"/>
        <a:ext cx="728309" cy="7282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E8B81-3263-4987-87BC-B0935ADD41A2}">
      <dsp:nvSpPr>
        <dsp:cNvPr id="0" name=""/>
        <dsp:cNvSpPr/>
      </dsp:nvSpPr>
      <dsp:spPr>
        <a:xfrm>
          <a:off x="0" y="558723"/>
          <a:ext cx="101718" cy="10175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BB6D785-8623-47FF-8F09-3C724FC5840E}">
      <dsp:nvSpPr>
        <dsp:cNvPr id="0" name=""/>
        <dsp:cNvSpPr/>
      </dsp:nvSpPr>
      <dsp:spPr>
        <a:xfrm>
          <a:off x="172857" y="558723"/>
          <a:ext cx="101718" cy="10175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93CD8D96-2112-4D37-8829-748D32DC840D}">
      <dsp:nvSpPr>
        <dsp:cNvPr id="0" name=""/>
        <dsp:cNvSpPr/>
      </dsp:nvSpPr>
      <dsp:spPr>
        <a:xfrm>
          <a:off x="345714" y="558723"/>
          <a:ext cx="101718" cy="10175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A0349A2-51A2-4C46-9E6F-DF057D114C55}">
      <dsp:nvSpPr>
        <dsp:cNvPr id="0" name=""/>
        <dsp:cNvSpPr/>
      </dsp:nvSpPr>
      <dsp:spPr>
        <a:xfrm>
          <a:off x="518571" y="558723"/>
          <a:ext cx="101718" cy="10175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0D7AAA7F-B09F-4264-9AC7-BCA3442884CA}">
      <dsp:nvSpPr>
        <dsp:cNvPr id="0" name=""/>
        <dsp:cNvSpPr/>
      </dsp:nvSpPr>
      <dsp:spPr>
        <a:xfrm>
          <a:off x="691428" y="558723"/>
          <a:ext cx="101718" cy="10175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AEE8EE3A-D901-4C06-9133-AEE342E88590}">
      <dsp:nvSpPr>
        <dsp:cNvPr id="0" name=""/>
        <dsp:cNvSpPr/>
      </dsp:nvSpPr>
      <dsp:spPr>
        <a:xfrm>
          <a:off x="864285" y="507846"/>
          <a:ext cx="203654" cy="20350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8901EF59-FFF8-46F6-9061-F8F5ECC84C41}">
      <dsp:nvSpPr>
        <dsp:cNvPr id="0" name=""/>
        <dsp:cNvSpPr/>
      </dsp:nvSpPr>
      <dsp:spPr>
        <a:xfrm>
          <a:off x="165916" y="348522"/>
          <a:ext cx="101718" cy="10175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4D5E29B-16AE-431E-ADA6-D233529C6FB3}">
      <dsp:nvSpPr>
        <dsp:cNvPr id="0" name=""/>
        <dsp:cNvSpPr/>
      </dsp:nvSpPr>
      <dsp:spPr>
        <a:xfrm>
          <a:off x="165916" y="770469"/>
          <a:ext cx="101718" cy="10175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E7881CF8-DBB7-4C3C-925F-D341A7E46503}">
      <dsp:nvSpPr>
        <dsp:cNvPr id="0" name=""/>
        <dsp:cNvSpPr/>
      </dsp:nvSpPr>
      <dsp:spPr>
        <a:xfrm>
          <a:off x="75042" y="439976"/>
          <a:ext cx="101718" cy="10175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A7A8EF9-F5F3-42C0-B61C-5032E9CA1D15}">
      <dsp:nvSpPr>
        <dsp:cNvPr id="0" name=""/>
        <dsp:cNvSpPr/>
      </dsp:nvSpPr>
      <dsp:spPr>
        <a:xfrm>
          <a:off x="68969" y="679529"/>
          <a:ext cx="101718" cy="10175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F7B04313-2861-43E8-84D6-B41691B308DE}">
      <dsp:nvSpPr>
        <dsp:cNvPr id="0" name=""/>
        <dsp:cNvSpPr/>
      </dsp:nvSpPr>
      <dsp:spPr>
        <a:xfrm>
          <a:off x="1138862" y="94654"/>
          <a:ext cx="1029985" cy="1029891"/>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Visualization</a:t>
          </a:r>
        </a:p>
        <a:p>
          <a:pPr marL="0" lvl="0" indent="0" algn="ctr" defTabSz="400050">
            <a:lnSpc>
              <a:spcPct val="90000"/>
            </a:lnSpc>
            <a:spcBef>
              <a:spcPct val="0"/>
            </a:spcBef>
            <a:spcAft>
              <a:spcPct val="35000"/>
            </a:spcAft>
            <a:buNone/>
          </a:pPr>
          <a:r>
            <a:rPr lang="en-US" sz="900" b="1" kern="1200" dirty="0"/>
            <a:t>(EDA)</a:t>
          </a:r>
          <a:endParaRPr lang="en-IN" sz="900" kern="1200" dirty="0"/>
        </a:p>
      </dsp:txBody>
      <dsp:txXfrm>
        <a:off x="1289700" y="245478"/>
        <a:ext cx="728309" cy="7282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1F7FB-50F4-4896-A896-DFE4881970FA}">
      <dsp:nvSpPr>
        <dsp:cNvPr id="0" name=""/>
        <dsp:cNvSpPr/>
      </dsp:nvSpPr>
      <dsp:spPr>
        <a:xfrm>
          <a:off x="0" y="558723"/>
          <a:ext cx="101718" cy="10175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94CCAF4A-7BFB-4D50-810D-DD7F28C2C5C2}">
      <dsp:nvSpPr>
        <dsp:cNvPr id="0" name=""/>
        <dsp:cNvSpPr/>
      </dsp:nvSpPr>
      <dsp:spPr>
        <a:xfrm>
          <a:off x="172857" y="558723"/>
          <a:ext cx="101718" cy="10175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BF98D2F3-CB71-4FDB-B898-19384703908A}">
      <dsp:nvSpPr>
        <dsp:cNvPr id="0" name=""/>
        <dsp:cNvSpPr/>
      </dsp:nvSpPr>
      <dsp:spPr>
        <a:xfrm>
          <a:off x="345714" y="558723"/>
          <a:ext cx="101718" cy="10175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E0E0C2C4-2FB2-42F2-8A94-3961102D1696}">
      <dsp:nvSpPr>
        <dsp:cNvPr id="0" name=""/>
        <dsp:cNvSpPr/>
      </dsp:nvSpPr>
      <dsp:spPr>
        <a:xfrm>
          <a:off x="518571" y="558723"/>
          <a:ext cx="101718" cy="10175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22CD99C-D0AA-4F5C-B8C7-47D13860B6DB}">
      <dsp:nvSpPr>
        <dsp:cNvPr id="0" name=""/>
        <dsp:cNvSpPr/>
      </dsp:nvSpPr>
      <dsp:spPr>
        <a:xfrm>
          <a:off x="691428" y="558723"/>
          <a:ext cx="101718" cy="10175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27F98825-B614-409A-B081-458575DF4D61}">
      <dsp:nvSpPr>
        <dsp:cNvPr id="0" name=""/>
        <dsp:cNvSpPr/>
      </dsp:nvSpPr>
      <dsp:spPr>
        <a:xfrm>
          <a:off x="864285" y="507846"/>
          <a:ext cx="203654" cy="20350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37D70103-BB51-4A35-9F87-56E97C2CF431}">
      <dsp:nvSpPr>
        <dsp:cNvPr id="0" name=""/>
        <dsp:cNvSpPr/>
      </dsp:nvSpPr>
      <dsp:spPr>
        <a:xfrm>
          <a:off x="165916" y="348522"/>
          <a:ext cx="101718" cy="10175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A6CFF4E0-6FFD-44E8-A84A-12799A0230B0}">
      <dsp:nvSpPr>
        <dsp:cNvPr id="0" name=""/>
        <dsp:cNvSpPr/>
      </dsp:nvSpPr>
      <dsp:spPr>
        <a:xfrm>
          <a:off x="165916" y="770469"/>
          <a:ext cx="101718" cy="10175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5F199C85-7804-4452-BA36-BE49EAE4A78D}">
      <dsp:nvSpPr>
        <dsp:cNvPr id="0" name=""/>
        <dsp:cNvSpPr/>
      </dsp:nvSpPr>
      <dsp:spPr>
        <a:xfrm>
          <a:off x="75042" y="439976"/>
          <a:ext cx="101718" cy="10175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A5481E0D-2F4F-4D6D-836A-C3F727F170E7}">
      <dsp:nvSpPr>
        <dsp:cNvPr id="0" name=""/>
        <dsp:cNvSpPr/>
      </dsp:nvSpPr>
      <dsp:spPr>
        <a:xfrm>
          <a:off x="68969" y="679529"/>
          <a:ext cx="101718" cy="10175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3A0A3E0-5354-4E35-9273-255D7185ACF2}">
      <dsp:nvSpPr>
        <dsp:cNvPr id="0" name=""/>
        <dsp:cNvSpPr/>
      </dsp:nvSpPr>
      <dsp:spPr>
        <a:xfrm>
          <a:off x="1138862" y="94654"/>
          <a:ext cx="1029985" cy="1029891"/>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Removing Skewness &amp; Outliers </a:t>
          </a:r>
          <a:endParaRPr lang="en-IN" sz="1200" kern="1200"/>
        </a:p>
      </dsp:txBody>
      <dsp:txXfrm>
        <a:off x="1289700" y="245478"/>
        <a:ext cx="728309" cy="7282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8D8D5-04B4-4B8B-8295-D49056F280C4}">
      <dsp:nvSpPr>
        <dsp:cNvPr id="0" name=""/>
        <dsp:cNvSpPr/>
      </dsp:nvSpPr>
      <dsp:spPr>
        <a:xfrm>
          <a:off x="0" y="558723"/>
          <a:ext cx="101718" cy="10175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306BBFD0-FD7C-4BBA-B10D-B8FC9860A13A}">
      <dsp:nvSpPr>
        <dsp:cNvPr id="0" name=""/>
        <dsp:cNvSpPr/>
      </dsp:nvSpPr>
      <dsp:spPr>
        <a:xfrm>
          <a:off x="172857" y="558723"/>
          <a:ext cx="101718" cy="10175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BB33D7CD-1A84-4D0D-8426-DEEA1C0C0D48}">
      <dsp:nvSpPr>
        <dsp:cNvPr id="0" name=""/>
        <dsp:cNvSpPr/>
      </dsp:nvSpPr>
      <dsp:spPr>
        <a:xfrm>
          <a:off x="345714" y="558723"/>
          <a:ext cx="101718" cy="10175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2FC47AE2-489C-4BD2-9F61-25B8E68C90EE}">
      <dsp:nvSpPr>
        <dsp:cNvPr id="0" name=""/>
        <dsp:cNvSpPr/>
      </dsp:nvSpPr>
      <dsp:spPr>
        <a:xfrm>
          <a:off x="518571" y="558723"/>
          <a:ext cx="101718" cy="10175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8250296C-C883-43F2-9BFE-69046ED60F52}">
      <dsp:nvSpPr>
        <dsp:cNvPr id="0" name=""/>
        <dsp:cNvSpPr/>
      </dsp:nvSpPr>
      <dsp:spPr>
        <a:xfrm>
          <a:off x="691428" y="558723"/>
          <a:ext cx="101718" cy="10175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7FA98FC-D6E0-42AC-9F7A-FB63DB2B0F36}">
      <dsp:nvSpPr>
        <dsp:cNvPr id="0" name=""/>
        <dsp:cNvSpPr/>
      </dsp:nvSpPr>
      <dsp:spPr>
        <a:xfrm>
          <a:off x="864285" y="507846"/>
          <a:ext cx="203654" cy="20350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D842200-1AF6-4322-980C-B5AAB50F9EC7}">
      <dsp:nvSpPr>
        <dsp:cNvPr id="0" name=""/>
        <dsp:cNvSpPr/>
      </dsp:nvSpPr>
      <dsp:spPr>
        <a:xfrm>
          <a:off x="165916" y="348522"/>
          <a:ext cx="101718" cy="10175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D2BB9CAD-2DF6-4E1C-90CA-C9CAEB9F51C4}">
      <dsp:nvSpPr>
        <dsp:cNvPr id="0" name=""/>
        <dsp:cNvSpPr/>
      </dsp:nvSpPr>
      <dsp:spPr>
        <a:xfrm>
          <a:off x="165916" y="770469"/>
          <a:ext cx="101718" cy="10175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B2233DC-A44B-4C54-A235-8A5F534775AB}">
      <dsp:nvSpPr>
        <dsp:cNvPr id="0" name=""/>
        <dsp:cNvSpPr/>
      </dsp:nvSpPr>
      <dsp:spPr>
        <a:xfrm>
          <a:off x="75042" y="439976"/>
          <a:ext cx="101718" cy="10175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9907154C-EE24-4DDD-8E0B-2D7248C02992}">
      <dsp:nvSpPr>
        <dsp:cNvPr id="0" name=""/>
        <dsp:cNvSpPr/>
      </dsp:nvSpPr>
      <dsp:spPr>
        <a:xfrm>
          <a:off x="68969" y="679529"/>
          <a:ext cx="101718" cy="10175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D87C338E-6975-4ABD-A615-FAD34CD86E50}">
      <dsp:nvSpPr>
        <dsp:cNvPr id="0" name=""/>
        <dsp:cNvSpPr/>
      </dsp:nvSpPr>
      <dsp:spPr>
        <a:xfrm>
          <a:off x="1138862" y="94654"/>
          <a:ext cx="1029985" cy="1029891"/>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Checking Correlation</a:t>
          </a:r>
          <a:endParaRPr lang="en-IN" sz="1000" kern="1200"/>
        </a:p>
      </dsp:txBody>
      <dsp:txXfrm>
        <a:off x="1289700" y="245478"/>
        <a:ext cx="728309" cy="7282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10053-9A9C-4885-9EF5-6E7D98820F1D}">
      <dsp:nvSpPr>
        <dsp:cNvPr id="0" name=""/>
        <dsp:cNvSpPr/>
      </dsp:nvSpPr>
      <dsp:spPr>
        <a:xfrm>
          <a:off x="2067129" y="558723"/>
          <a:ext cx="101718" cy="10175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68E46C0-DE64-43E0-BF66-AC31409E8C5F}">
      <dsp:nvSpPr>
        <dsp:cNvPr id="0" name=""/>
        <dsp:cNvSpPr/>
      </dsp:nvSpPr>
      <dsp:spPr>
        <a:xfrm>
          <a:off x="1894271" y="558723"/>
          <a:ext cx="101718" cy="10175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8B2ACB54-E1ED-4F05-B533-20FF7FEF808A}">
      <dsp:nvSpPr>
        <dsp:cNvPr id="0" name=""/>
        <dsp:cNvSpPr/>
      </dsp:nvSpPr>
      <dsp:spPr>
        <a:xfrm>
          <a:off x="1721414" y="558723"/>
          <a:ext cx="101718" cy="10175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6F20EBB-8549-47EA-BAE6-C469C0F69C32}">
      <dsp:nvSpPr>
        <dsp:cNvPr id="0" name=""/>
        <dsp:cNvSpPr/>
      </dsp:nvSpPr>
      <dsp:spPr>
        <a:xfrm>
          <a:off x="1548557" y="558723"/>
          <a:ext cx="101718" cy="10175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47E35432-9866-4882-BEAD-8FD7AE84892B}">
      <dsp:nvSpPr>
        <dsp:cNvPr id="0" name=""/>
        <dsp:cNvSpPr/>
      </dsp:nvSpPr>
      <dsp:spPr>
        <a:xfrm>
          <a:off x="1375700" y="558723"/>
          <a:ext cx="101718" cy="10175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2D78AC8E-4200-4201-9192-CC401CBCD1D2}">
      <dsp:nvSpPr>
        <dsp:cNvPr id="0" name=""/>
        <dsp:cNvSpPr/>
      </dsp:nvSpPr>
      <dsp:spPr>
        <a:xfrm>
          <a:off x="1100907" y="507846"/>
          <a:ext cx="203654" cy="20350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917A6308-E5FD-4BCE-870C-570883B8FEAD}">
      <dsp:nvSpPr>
        <dsp:cNvPr id="0" name=""/>
        <dsp:cNvSpPr/>
      </dsp:nvSpPr>
      <dsp:spPr>
        <a:xfrm>
          <a:off x="1901212" y="348522"/>
          <a:ext cx="101718" cy="10175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0E16F4CA-5421-484D-8C2C-5BCA1E56359B}">
      <dsp:nvSpPr>
        <dsp:cNvPr id="0" name=""/>
        <dsp:cNvSpPr/>
      </dsp:nvSpPr>
      <dsp:spPr>
        <a:xfrm>
          <a:off x="1901212" y="770469"/>
          <a:ext cx="101718" cy="10175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4687ED5A-16D5-476E-8C09-B0FAC90A297D}">
      <dsp:nvSpPr>
        <dsp:cNvPr id="0" name=""/>
        <dsp:cNvSpPr/>
      </dsp:nvSpPr>
      <dsp:spPr>
        <a:xfrm>
          <a:off x="1992086" y="439976"/>
          <a:ext cx="101718" cy="10175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A6F82A7C-0DF1-4A6B-A867-89B2129B86B0}">
      <dsp:nvSpPr>
        <dsp:cNvPr id="0" name=""/>
        <dsp:cNvSpPr/>
      </dsp:nvSpPr>
      <dsp:spPr>
        <a:xfrm>
          <a:off x="1998159" y="679529"/>
          <a:ext cx="101718" cy="10175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90D0DEE7-BF04-460B-9E1E-8E7D7D0EB327}">
      <dsp:nvSpPr>
        <dsp:cNvPr id="0" name=""/>
        <dsp:cNvSpPr/>
      </dsp:nvSpPr>
      <dsp:spPr>
        <a:xfrm>
          <a:off x="0" y="94654"/>
          <a:ext cx="1029985" cy="1029891"/>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t>Train Test Split </a:t>
          </a:r>
          <a:endParaRPr lang="en-IN" sz="1700" kern="1200"/>
        </a:p>
      </dsp:txBody>
      <dsp:txXfrm>
        <a:off x="150838" y="245478"/>
        <a:ext cx="728309" cy="7282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3F5D5-3A28-4410-A271-4EFCEF02F292}">
      <dsp:nvSpPr>
        <dsp:cNvPr id="0" name=""/>
        <dsp:cNvSpPr/>
      </dsp:nvSpPr>
      <dsp:spPr>
        <a:xfrm>
          <a:off x="2067129" y="558723"/>
          <a:ext cx="101718" cy="101753"/>
        </a:xfrm>
        <a:prstGeom prst="ellipse">
          <a:avLst/>
        </a:prstGeom>
        <a:solidFill>
          <a:schemeClr val="accent2">
            <a:hueOff val="0"/>
            <a:satOff val="0"/>
            <a:lumOff val="0"/>
            <a:alphaOff val="0"/>
          </a:schemeClr>
        </a:solid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B706CA0C-2C2A-4B14-B142-2696A16F3E34}">
      <dsp:nvSpPr>
        <dsp:cNvPr id="0" name=""/>
        <dsp:cNvSpPr/>
      </dsp:nvSpPr>
      <dsp:spPr>
        <a:xfrm>
          <a:off x="1894271" y="558723"/>
          <a:ext cx="101718" cy="101753"/>
        </a:xfrm>
        <a:prstGeom prst="ellipse">
          <a:avLst/>
        </a:prstGeom>
        <a:solidFill>
          <a:schemeClr val="accent2">
            <a:hueOff val="-1937705"/>
            <a:satOff val="2234"/>
            <a:lumOff val="745"/>
            <a:alphaOff val="0"/>
          </a:schemeClr>
        </a:solidFill>
        <a:ln w="12700" cap="rnd" cmpd="sng" algn="ctr">
          <a:solidFill>
            <a:schemeClr val="accent2">
              <a:hueOff val="-1937705"/>
              <a:satOff val="2234"/>
              <a:lumOff val="74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E5A2A9DB-6007-4DDE-96EB-AD621CA9B038}">
      <dsp:nvSpPr>
        <dsp:cNvPr id="0" name=""/>
        <dsp:cNvSpPr/>
      </dsp:nvSpPr>
      <dsp:spPr>
        <a:xfrm>
          <a:off x="1721414" y="558723"/>
          <a:ext cx="101718" cy="101753"/>
        </a:xfrm>
        <a:prstGeom prst="ellipse">
          <a:avLst/>
        </a:prstGeom>
        <a:solidFill>
          <a:schemeClr val="accent2">
            <a:hueOff val="-3875409"/>
            <a:satOff val="4468"/>
            <a:lumOff val="1490"/>
            <a:alphaOff val="0"/>
          </a:schemeClr>
        </a:solidFill>
        <a:ln w="12700" cap="rnd" cmpd="sng" algn="ctr">
          <a:solidFill>
            <a:schemeClr val="accent2">
              <a:hueOff val="-3875409"/>
              <a:satOff val="4468"/>
              <a:lumOff val="149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143EDA77-ABAD-4967-A6D3-01B192B4C2B6}">
      <dsp:nvSpPr>
        <dsp:cNvPr id="0" name=""/>
        <dsp:cNvSpPr/>
      </dsp:nvSpPr>
      <dsp:spPr>
        <a:xfrm>
          <a:off x="1548557" y="558723"/>
          <a:ext cx="101718" cy="101753"/>
        </a:xfrm>
        <a:prstGeom prst="ellipse">
          <a:avLst/>
        </a:prstGeom>
        <a:solidFill>
          <a:schemeClr val="accent2">
            <a:hueOff val="-5813114"/>
            <a:satOff val="6701"/>
            <a:lumOff val="2235"/>
            <a:alphaOff val="0"/>
          </a:schemeClr>
        </a:solidFill>
        <a:ln w="12700" cap="rnd" cmpd="sng" algn="ctr">
          <a:solidFill>
            <a:schemeClr val="accent2">
              <a:hueOff val="-5813114"/>
              <a:satOff val="6701"/>
              <a:lumOff val="223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C8C7E3F2-C29C-41EF-8251-D008EBF97F83}">
      <dsp:nvSpPr>
        <dsp:cNvPr id="0" name=""/>
        <dsp:cNvSpPr/>
      </dsp:nvSpPr>
      <dsp:spPr>
        <a:xfrm>
          <a:off x="1375700" y="558723"/>
          <a:ext cx="101718" cy="101753"/>
        </a:xfrm>
        <a:prstGeom prst="ellipse">
          <a:avLst/>
        </a:prstGeom>
        <a:solidFill>
          <a:schemeClr val="accent2">
            <a:hueOff val="-7750819"/>
            <a:satOff val="8935"/>
            <a:lumOff val="2980"/>
            <a:alphaOff val="0"/>
          </a:schemeClr>
        </a:solidFill>
        <a:ln w="12700" cap="rnd" cmpd="sng" algn="ctr">
          <a:solidFill>
            <a:schemeClr val="accent2">
              <a:hueOff val="-7750819"/>
              <a:satOff val="8935"/>
              <a:lumOff val="298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B3BE015E-8A43-4606-9665-C98016D89387}">
      <dsp:nvSpPr>
        <dsp:cNvPr id="0" name=""/>
        <dsp:cNvSpPr/>
      </dsp:nvSpPr>
      <dsp:spPr>
        <a:xfrm>
          <a:off x="1100907" y="507846"/>
          <a:ext cx="203654" cy="203506"/>
        </a:xfrm>
        <a:prstGeom prst="ellipse">
          <a:avLst/>
        </a:prstGeom>
        <a:solidFill>
          <a:schemeClr val="accent2">
            <a:hueOff val="-9688523"/>
            <a:satOff val="11169"/>
            <a:lumOff val="3725"/>
            <a:alphaOff val="0"/>
          </a:schemeClr>
        </a:solidFill>
        <a:ln w="12700" cap="rnd" cmpd="sng" algn="ctr">
          <a:solidFill>
            <a:schemeClr val="accent2">
              <a:hueOff val="-9688523"/>
              <a:satOff val="11169"/>
              <a:lumOff val="372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56002ED6-EB22-4457-83B9-C57E3FDD019D}">
      <dsp:nvSpPr>
        <dsp:cNvPr id="0" name=""/>
        <dsp:cNvSpPr/>
      </dsp:nvSpPr>
      <dsp:spPr>
        <a:xfrm>
          <a:off x="1901212" y="348522"/>
          <a:ext cx="101718" cy="101753"/>
        </a:xfrm>
        <a:prstGeom prst="ellipse">
          <a:avLst/>
        </a:prstGeom>
        <a:solidFill>
          <a:schemeClr val="accent2">
            <a:hueOff val="-11626229"/>
            <a:satOff val="13403"/>
            <a:lumOff val="4470"/>
            <a:alphaOff val="0"/>
          </a:schemeClr>
        </a:solidFill>
        <a:ln w="12700" cap="rnd" cmpd="sng" algn="ctr">
          <a:solidFill>
            <a:schemeClr val="accent2">
              <a:hueOff val="-11626229"/>
              <a:satOff val="13403"/>
              <a:lumOff val="447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9FAD529B-618D-4F99-BAA8-7F03CF96D729}">
      <dsp:nvSpPr>
        <dsp:cNvPr id="0" name=""/>
        <dsp:cNvSpPr/>
      </dsp:nvSpPr>
      <dsp:spPr>
        <a:xfrm>
          <a:off x="1901212" y="770469"/>
          <a:ext cx="101718" cy="101753"/>
        </a:xfrm>
        <a:prstGeom prst="ellipse">
          <a:avLst/>
        </a:prstGeom>
        <a:solidFill>
          <a:schemeClr val="accent2">
            <a:hueOff val="-13563932"/>
            <a:satOff val="15637"/>
            <a:lumOff val="5215"/>
            <a:alphaOff val="0"/>
          </a:schemeClr>
        </a:solidFill>
        <a:ln w="12700" cap="rnd" cmpd="sng" algn="ctr">
          <a:solidFill>
            <a:schemeClr val="accent2">
              <a:hueOff val="-13563932"/>
              <a:satOff val="15637"/>
              <a:lumOff val="521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DFB40961-2B49-4EBD-8226-65A1C16FA60E}">
      <dsp:nvSpPr>
        <dsp:cNvPr id="0" name=""/>
        <dsp:cNvSpPr/>
      </dsp:nvSpPr>
      <dsp:spPr>
        <a:xfrm>
          <a:off x="1992086" y="439976"/>
          <a:ext cx="101718" cy="101753"/>
        </a:xfrm>
        <a:prstGeom prst="ellipse">
          <a:avLst/>
        </a:prstGeom>
        <a:solidFill>
          <a:schemeClr val="accent2">
            <a:hueOff val="-15501638"/>
            <a:satOff val="17870"/>
            <a:lumOff val="5960"/>
            <a:alphaOff val="0"/>
          </a:schemeClr>
        </a:solidFill>
        <a:ln w="12700" cap="rnd" cmpd="sng" algn="ctr">
          <a:solidFill>
            <a:schemeClr val="accent2">
              <a:hueOff val="-15501638"/>
              <a:satOff val="17870"/>
              <a:lumOff val="596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AA9698B0-C2F1-45DB-B8C9-765395AF9DE6}">
      <dsp:nvSpPr>
        <dsp:cNvPr id="0" name=""/>
        <dsp:cNvSpPr/>
      </dsp:nvSpPr>
      <dsp:spPr>
        <a:xfrm>
          <a:off x="1998159" y="679529"/>
          <a:ext cx="101718" cy="101753"/>
        </a:xfrm>
        <a:prstGeom prst="ellipse">
          <a:avLst/>
        </a:prstGeom>
        <a:solidFill>
          <a:schemeClr val="accent2">
            <a:hueOff val="-17439342"/>
            <a:satOff val="20104"/>
            <a:lumOff val="6705"/>
            <a:alphaOff val="0"/>
          </a:schemeClr>
        </a:solidFill>
        <a:ln w="12700" cap="rnd" cmpd="sng" algn="ctr">
          <a:solidFill>
            <a:schemeClr val="accent2">
              <a:hueOff val="-17439342"/>
              <a:satOff val="20104"/>
              <a:lumOff val="6705"/>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ACFE61E8-979C-40EA-8DA0-D500727466FB}">
      <dsp:nvSpPr>
        <dsp:cNvPr id="0" name=""/>
        <dsp:cNvSpPr/>
      </dsp:nvSpPr>
      <dsp:spPr>
        <a:xfrm>
          <a:off x="0" y="94654"/>
          <a:ext cx="1029985" cy="1029891"/>
        </a:xfrm>
        <a:prstGeom prst="ellipse">
          <a:avLst/>
        </a:prstGeom>
        <a:solidFill>
          <a:schemeClr val="accent2">
            <a:hueOff val="-19377047"/>
            <a:satOff val="22338"/>
            <a:lumOff val="7450"/>
            <a:alphaOff val="0"/>
          </a:schemeClr>
        </a:solidFill>
        <a:ln w="12700" cap="rnd" cmpd="sng" algn="ctr">
          <a:solidFill>
            <a:schemeClr val="accent2">
              <a:hueOff val="-19377047"/>
              <a:satOff val="22338"/>
              <a:lumOff val="7450"/>
              <a:alphaOff val="0"/>
            </a:schemeClr>
          </a:solidFill>
          <a:prstDash val="solid"/>
        </a:ln>
        <a:effectLst>
          <a:outerShdw blurRad="38100" dist="254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t>Data Balancing</a:t>
          </a:r>
          <a:endParaRPr lang="en-IN" sz="1200" kern="1200"/>
        </a:p>
      </dsp:txBody>
      <dsp:txXfrm>
        <a:off x="150838" y="245478"/>
        <a:ext cx="728309" cy="728243"/>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FFDBE-D76C-41C8-B644-3CA4B44845FE}" type="datetimeFigureOut">
              <a:rPr lang="en-IN" smtClean="0"/>
              <a:t>01-06-2022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AF76B6-669C-4426-B87B-E39D81F3A301}" type="slidenum">
              <a:rPr lang="en-IN" smtClean="0"/>
              <a:t>‹#›</a:t>
            </a:fld>
            <a:endParaRPr lang="en-IN"/>
          </a:p>
        </p:txBody>
      </p:sp>
    </p:spTree>
    <p:extLst>
      <p:ext uri="{BB962C8B-B14F-4D97-AF65-F5344CB8AC3E}">
        <p14:creationId xmlns:p14="http://schemas.microsoft.com/office/powerpoint/2010/main" val="3074836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7AF76B6-669C-4426-B87B-E39D81F3A301}" type="slidenum">
              <a:rPr lang="en-IN" smtClean="0"/>
              <a:t>13</a:t>
            </a:fld>
            <a:endParaRPr lang="en-IN"/>
          </a:p>
        </p:txBody>
      </p:sp>
    </p:spTree>
    <p:extLst>
      <p:ext uri="{BB962C8B-B14F-4D97-AF65-F5344CB8AC3E}">
        <p14:creationId xmlns:p14="http://schemas.microsoft.com/office/powerpoint/2010/main" val="2107012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077750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42632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38403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82176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6837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390244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4012569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89002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1453110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3363872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21906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3818634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71579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98339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2248047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B8124-6683-41B0-AAF9-862FE4D03957}" type="datetimeFigureOut">
              <a:rPr lang="en-IN" smtClean="0"/>
              <a:t>01-06-2022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CF2C6506-E204-4C7A-96CD-D9E64D3360BB}" type="slidenum">
              <a:rPr lang="en-IN" smtClean="0"/>
              <a:t>‹#›</a:t>
            </a:fld>
            <a:endParaRPr lang="en-IN" dirty="0"/>
          </a:p>
        </p:txBody>
      </p:sp>
    </p:spTree>
    <p:extLst>
      <p:ext uri="{BB962C8B-B14F-4D97-AF65-F5344CB8AC3E}">
        <p14:creationId xmlns:p14="http://schemas.microsoft.com/office/powerpoint/2010/main" val="997133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3B8124-6683-41B0-AAF9-862FE4D03957}" type="datetimeFigureOut">
              <a:rPr lang="en-IN" smtClean="0"/>
              <a:t>01-06-2022</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CF2C6506-E204-4C7A-96CD-D9E64D3360BB}" type="slidenum">
              <a:rPr lang="en-IN" smtClean="0"/>
              <a:t>‹#›</a:t>
            </a:fld>
            <a:endParaRPr lang="en-IN" dirty="0"/>
          </a:p>
        </p:txBody>
      </p:sp>
    </p:spTree>
    <p:extLst>
      <p:ext uri="{BB962C8B-B14F-4D97-AF65-F5344CB8AC3E}">
        <p14:creationId xmlns:p14="http://schemas.microsoft.com/office/powerpoint/2010/main" val="378554087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2.bin"/><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4.bin"/><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6.bin"/><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oleObject" Target="../embeddings/oleObject8.bin"/><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diagramLayout" Target="../diagrams/layout13.xml"/><Relationship Id="rId7" Type="http://schemas.openxmlformats.org/officeDocument/2006/relationships/image" Target="../media/image19.png"/><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14.xml"/><Relationship Id="rId7" Type="http://schemas.openxmlformats.org/officeDocument/2006/relationships/oleObject" Target="../embeddings/oleObject10.bin"/><Relationship Id="rId12" Type="http://schemas.openxmlformats.org/officeDocument/2006/relationships/image" Target="../media/image23.png"/><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11" Type="http://schemas.openxmlformats.org/officeDocument/2006/relationships/oleObject" Target="../embeddings/oleObject12.bin"/><Relationship Id="rId5" Type="http://schemas.openxmlformats.org/officeDocument/2006/relationships/diagramColors" Target="../diagrams/colors14.xml"/><Relationship Id="rId10" Type="http://schemas.openxmlformats.org/officeDocument/2006/relationships/image" Target="../media/image22.png"/><Relationship Id="rId4" Type="http://schemas.openxmlformats.org/officeDocument/2006/relationships/diagramQuickStyle" Target="../diagrams/quickStyle14.xml"/><Relationship Id="rId9"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9" Type="http://schemas.openxmlformats.org/officeDocument/2006/relationships/diagramQuickStyle" Target="../diagrams/quickStyle8.xml"/><Relationship Id="rId21" Type="http://schemas.microsoft.com/office/2007/relationships/diagramDrawing" Target="../diagrams/drawing4.xml"/><Relationship Id="rId34" Type="http://schemas.openxmlformats.org/officeDocument/2006/relationships/diagramQuickStyle" Target="../diagrams/quickStyle7.xml"/><Relationship Id="rId42" Type="http://schemas.openxmlformats.org/officeDocument/2006/relationships/diagramData" Target="../diagrams/data9.xml"/><Relationship Id="rId47" Type="http://schemas.openxmlformats.org/officeDocument/2006/relationships/diagramData" Target="../diagrams/data10.xml"/><Relationship Id="rId50" Type="http://schemas.openxmlformats.org/officeDocument/2006/relationships/diagramColors" Target="../diagrams/colors10.xml"/><Relationship Id="rId55" Type="http://schemas.openxmlformats.org/officeDocument/2006/relationships/diagramColors" Target="../diagrams/colors11.xml"/><Relationship Id="rId7" Type="http://schemas.openxmlformats.org/officeDocument/2006/relationships/diagramData" Target="../diagrams/data2.xml"/><Relationship Id="rId2" Type="http://schemas.openxmlformats.org/officeDocument/2006/relationships/diagramData" Target="../diagrams/data1.xml"/><Relationship Id="rId16" Type="http://schemas.microsoft.com/office/2007/relationships/diagramDrawing" Target="../diagrams/drawing3.xml"/><Relationship Id="rId29" Type="http://schemas.openxmlformats.org/officeDocument/2006/relationships/diagramQuickStyle" Target="../diagrams/quickStyle6.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diagramData" Target="../diagrams/data8.xml"/><Relationship Id="rId40" Type="http://schemas.openxmlformats.org/officeDocument/2006/relationships/diagramColors" Target="../diagrams/colors8.xml"/><Relationship Id="rId45" Type="http://schemas.openxmlformats.org/officeDocument/2006/relationships/diagramColors" Target="../diagrams/colors9.xml"/><Relationship Id="rId53" Type="http://schemas.openxmlformats.org/officeDocument/2006/relationships/diagramLayout" Target="../diagrams/layout11.xml"/><Relationship Id="rId58" Type="http://schemas.openxmlformats.org/officeDocument/2006/relationships/diagramLayout" Target="../diagrams/layout12.xml"/><Relationship Id="rId5" Type="http://schemas.openxmlformats.org/officeDocument/2006/relationships/diagramColors" Target="../diagrams/colors1.xml"/><Relationship Id="rId61" Type="http://schemas.microsoft.com/office/2007/relationships/diagramDrawing" Target="../diagrams/drawing12.xml"/><Relationship Id="rId19" Type="http://schemas.openxmlformats.org/officeDocument/2006/relationships/diagramQuickStyle" Target="../diagrams/quickStyle4.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43" Type="http://schemas.openxmlformats.org/officeDocument/2006/relationships/diagramLayout" Target="../diagrams/layout9.xml"/><Relationship Id="rId48" Type="http://schemas.openxmlformats.org/officeDocument/2006/relationships/diagramLayout" Target="../diagrams/layout10.xml"/><Relationship Id="rId56" Type="http://schemas.microsoft.com/office/2007/relationships/diagramDrawing" Target="../diagrams/drawing11.xml"/><Relationship Id="rId8" Type="http://schemas.openxmlformats.org/officeDocument/2006/relationships/diagramLayout" Target="../diagrams/layout2.xml"/><Relationship Id="rId51" Type="http://schemas.microsoft.com/office/2007/relationships/diagramDrawing" Target="../diagrams/drawing10.xml"/><Relationship Id="rId3" Type="http://schemas.openxmlformats.org/officeDocument/2006/relationships/diagramLayout" Target="../diagrams/layout1.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38" Type="http://schemas.openxmlformats.org/officeDocument/2006/relationships/diagramLayout" Target="../diagrams/layout8.xml"/><Relationship Id="rId46" Type="http://schemas.microsoft.com/office/2007/relationships/diagramDrawing" Target="../diagrams/drawing9.xml"/><Relationship Id="rId59" Type="http://schemas.openxmlformats.org/officeDocument/2006/relationships/diagramQuickStyle" Target="../diagrams/quickStyle12.xml"/><Relationship Id="rId20" Type="http://schemas.openxmlformats.org/officeDocument/2006/relationships/diagramColors" Target="../diagrams/colors4.xml"/><Relationship Id="rId41" Type="http://schemas.microsoft.com/office/2007/relationships/diagramDrawing" Target="../diagrams/drawing8.xml"/><Relationship Id="rId54" Type="http://schemas.openxmlformats.org/officeDocument/2006/relationships/diagramQuickStyle" Target="../diagrams/quickStyle11.xml"/><Relationship Id="rId1" Type="http://schemas.openxmlformats.org/officeDocument/2006/relationships/slideLayout" Target="../slideLayouts/slideLayout7.xml"/><Relationship Id="rId6" Type="http://schemas.microsoft.com/office/2007/relationships/diagramDrawing" Target="../diagrams/drawing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49" Type="http://schemas.openxmlformats.org/officeDocument/2006/relationships/diagramQuickStyle" Target="../diagrams/quickStyle10.xml"/><Relationship Id="rId57" Type="http://schemas.openxmlformats.org/officeDocument/2006/relationships/diagramData" Target="../diagrams/data12.xml"/><Relationship Id="rId10" Type="http://schemas.openxmlformats.org/officeDocument/2006/relationships/diagramColors" Target="../diagrams/colors2.xml"/><Relationship Id="rId31" Type="http://schemas.microsoft.com/office/2007/relationships/diagramDrawing" Target="../diagrams/drawing6.xml"/><Relationship Id="rId44" Type="http://schemas.openxmlformats.org/officeDocument/2006/relationships/diagramQuickStyle" Target="../diagrams/quickStyle9.xml"/><Relationship Id="rId52" Type="http://schemas.openxmlformats.org/officeDocument/2006/relationships/diagramData" Target="../diagrams/data11.xml"/><Relationship Id="rId60" Type="http://schemas.openxmlformats.org/officeDocument/2006/relationships/diagramColors" Target="../diagrams/colors1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64A8E2-F5FB-7FC3-8701-0509A4BC1C7C}"/>
              </a:ext>
            </a:extLst>
          </p:cNvPr>
          <p:cNvSpPr/>
          <p:nvPr/>
        </p:nvSpPr>
        <p:spPr>
          <a:xfrm>
            <a:off x="3650971" y="337255"/>
            <a:ext cx="5511883" cy="769441"/>
          </a:xfrm>
          <a:prstGeom prst="rect">
            <a:avLst/>
          </a:prstGeom>
          <a:noFill/>
        </p:spPr>
        <p:txBody>
          <a:bodyPr wrap="square" lIns="91440" tIns="45720" rIns="91440" bIns="45720">
            <a:spAutoFit/>
          </a:bodyPr>
          <a:lstStyle/>
          <a:p>
            <a:pPr algn="ctr"/>
            <a:r>
              <a:rPr lang="en-US" sz="4400" b="1" dirty="0">
                <a:ln w="22225">
                  <a:solidFill>
                    <a:srgbClr val="423BC5"/>
                  </a:solidFill>
                  <a:prstDash val="solid"/>
                </a:ln>
                <a:solidFill>
                  <a:srgbClr val="00B0F0"/>
                </a:solidFill>
              </a:rPr>
              <a:t>Presentation On</a:t>
            </a:r>
            <a:endParaRPr lang="en-US" sz="4400" b="1" cap="none" spc="0" dirty="0">
              <a:ln w="22225">
                <a:solidFill>
                  <a:srgbClr val="423BC5"/>
                </a:solidFill>
                <a:prstDash val="solid"/>
              </a:ln>
              <a:solidFill>
                <a:srgbClr val="00B0F0"/>
              </a:solidFill>
              <a:effectLst/>
            </a:endParaRPr>
          </a:p>
        </p:txBody>
      </p:sp>
      <p:sp>
        <p:nvSpPr>
          <p:cNvPr id="5" name="Rectangle 4">
            <a:extLst>
              <a:ext uri="{FF2B5EF4-FFF2-40B4-BE49-F238E27FC236}">
                <a16:creationId xmlns:a16="http://schemas.microsoft.com/office/drawing/2014/main" id="{69A832A7-9A4F-4575-7CFC-2F9D1D46E30D}"/>
              </a:ext>
            </a:extLst>
          </p:cNvPr>
          <p:cNvSpPr/>
          <p:nvPr/>
        </p:nvSpPr>
        <p:spPr>
          <a:xfrm>
            <a:off x="2221317" y="1258477"/>
            <a:ext cx="8371201" cy="769441"/>
          </a:xfrm>
          <a:prstGeom prst="rect">
            <a:avLst/>
          </a:prstGeom>
          <a:noFill/>
        </p:spPr>
        <p:txBody>
          <a:bodyPr wrap="none" lIns="91440" tIns="45720" rIns="91440" bIns="45720">
            <a:spAutoFit/>
          </a:bodyPr>
          <a:lstStyle/>
          <a:p>
            <a:pPr algn="ctr"/>
            <a:r>
              <a:rPr lang="en-US" sz="4400" b="1" dirty="0">
                <a:ln w="9525">
                  <a:solidFill>
                    <a:schemeClr val="accent6">
                      <a:lumMod val="75000"/>
                    </a:schemeClr>
                  </a:solidFill>
                  <a:prstDash val="solid"/>
                </a:ln>
                <a:solidFill>
                  <a:schemeClr val="accent6">
                    <a:lumMod val="75000"/>
                  </a:schemeClr>
                </a:solidFill>
                <a:effectLst>
                  <a:outerShdw blurRad="50800" dist="38100" dir="8100000" algn="tr" rotWithShape="0">
                    <a:prstClr val="black">
                      <a:alpha val="40000"/>
                    </a:prstClr>
                  </a:outerShdw>
                </a:effectLst>
              </a:rPr>
              <a:t>“Review Ratings Presentation”</a:t>
            </a:r>
          </a:p>
        </p:txBody>
      </p:sp>
      <p:pic>
        <p:nvPicPr>
          <p:cNvPr id="7" name="Picture 6">
            <a:extLst>
              <a:ext uri="{FF2B5EF4-FFF2-40B4-BE49-F238E27FC236}">
                <a16:creationId xmlns:a16="http://schemas.microsoft.com/office/drawing/2014/main" id="{AC28085E-59D5-CDAC-00BB-1A9CCAA33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554" y="2179699"/>
            <a:ext cx="8012783" cy="3268994"/>
          </a:xfrm>
          <a:prstGeom prst="snip2DiagRect">
            <a:avLst/>
          </a:prstGeom>
          <a:solidFill>
            <a:srgbClr val="FFFFFF">
              <a:shade val="85000"/>
            </a:srgbClr>
          </a:solidFill>
          <a:ln w="88900" cap="sq">
            <a:solidFill>
              <a:srgbClr val="FFFFFF"/>
            </a:solidFill>
            <a:miter lim="800000"/>
          </a:ln>
          <a:effectLst>
            <a:glow rad="139700">
              <a:schemeClr val="accent6">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7CA7DAAC-0234-31BC-7EAD-C53A3685446D}"/>
              </a:ext>
            </a:extLst>
          </p:cNvPr>
          <p:cNvSpPr/>
          <p:nvPr/>
        </p:nvSpPr>
        <p:spPr>
          <a:xfrm>
            <a:off x="3852362" y="5874414"/>
            <a:ext cx="7560083" cy="646331"/>
          </a:xfrm>
          <a:prstGeom prst="rect">
            <a:avLst/>
          </a:prstGeom>
          <a:noFill/>
        </p:spPr>
        <p:txBody>
          <a:bodyPr wrap="none" lIns="91440" tIns="45720" rIns="91440" bIns="45720">
            <a:spAutoFit/>
          </a:bodyPr>
          <a:lstStyle/>
          <a:p>
            <a:pPr algn="ctr"/>
            <a:r>
              <a:rPr lang="en-US" sz="3600" b="1" dirty="0">
                <a:ln w="9525">
                  <a:solidFill>
                    <a:srgbClr val="92D050"/>
                  </a:solidFill>
                  <a:prstDash val="solid"/>
                </a:ln>
                <a:solidFill>
                  <a:srgbClr val="92D050"/>
                </a:solidFill>
                <a:effectLst>
                  <a:outerShdw blurRad="12700" dist="38100" dir="2700000" algn="tl" rotWithShape="0">
                    <a:schemeClr val="bg1">
                      <a:lumMod val="50000"/>
                    </a:schemeClr>
                  </a:outerShdw>
                </a:effectLst>
              </a:rPr>
              <a:t>Submitted By: </a:t>
            </a:r>
            <a:r>
              <a:rPr lang="en-US" sz="3600" b="1" dirty="0">
                <a:ln w="9525">
                  <a:solidFill>
                    <a:srgbClr val="92D050"/>
                  </a:solidFill>
                  <a:prstDash val="solid"/>
                </a:ln>
                <a:solidFill>
                  <a:srgbClr val="423BC5"/>
                </a:solidFill>
                <a:effectLst>
                  <a:outerShdw blurRad="12700" dist="38100" dir="2700000" algn="tl" rotWithShape="0">
                    <a:schemeClr val="bg1">
                      <a:lumMod val="50000"/>
                    </a:schemeClr>
                  </a:outerShdw>
                </a:effectLst>
              </a:rPr>
              <a:t>Ravi Kumar Sharma</a:t>
            </a:r>
            <a:endParaRPr lang="en-US" sz="3600" b="1" cap="none" spc="0" dirty="0">
              <a:ln w="9525">
                <a:solidFill>
                  <a:srgbClr val="92D050"/>
                </a:solidFill>
                <a:prstDash val="solid"/>
              </a:ln>
              <a:solidFill>
                <a:srgbClr val="423BC5"/>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31222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47EE0E-D8D1-424B-A86E-452CF853C01A}"/>
              </a:ext>
            </a:extLst>
          </p:cNvPr>
          <p:cNvSpPr txBox="1"/>
          <p:nvPr/>
        </p:nvSpPr>
        <p:spPr>
          <a:xfrm>
            <a:off x="406400" y="149007"/>
            <a:ext cx="11267440" cy="584775"/>
          </a:xfrm>
          <a:prstGeom prst="rect">
            <a:avLst/>
          </a:prstGeom>
          <a:noFill/>
        </p:spPr>
        <p:txBody>
          <a:bodyPr wrap="square" rtlCol="0">
            <a:spAutoFit/>
          </a:bodyPr>
          <a:lstStyle/>
          <a:p>
            <a:pPr algn="ctr"/>
            <a:r>
              <a:rPr lang="en-US" sz="3200" u="sng" dirty="0">
                <a:solidFill>
                  <a:schemeClr val="accent4">
                    <a:lumMod val="50000"/>
                  </a:schemeClr>
                </a:solidFill>
                <a:latin typeface="+mj-lt"/>
              </a:rPr>
              <a:t>Visualizations:</a:t>
            </a:r>
            <a:endParaRPr lang="en-IN" sz="3200" u="sng" dirty="0">
              <a:solidFill>
                <a:schemeClr val="accent4">
                  <a:lumMod val="50000"/>
                </a:schemeClr>
              </a:solidFill>
              <a:latin typeface="+mj-lt"/>
            </a:endParaRPr>
          </a:p>
        </p:txBody>
      </p:sp>
      <p:sp>
        <p:nvSpPr>
          <p:cNvPr id="15" name="TextBox 14">
            <a:extLst>
              <a:ext uri="{FF2B5EF4-FFF2-40B4-BE49-F238E27FC236}">
                <a16:creationId xmlns:a16="http://schemas.microsoft.com/office/drawing/2014/main" id="{5EC86E77-30B8-4DC8-B925-57875009B1B3}"/>
              </a:ext>
            </a:extLst>
          </p:cNvPr>
          <p:cNvSpPr txBox="1"/>
          <p:nvPr/>
        </p:nvSpPr>
        <p:spPr>
          <a:xfrm>
            <a:off x="782320" y="6062662"/>
            <a:ext cx="10678160" cy="646331"/>
          </a:xfrm>
          <a:prstGeom prst="rect">
            <a:avLst/>
          </a:prstGeom>
          <a:noFill/>
        </p:spPr>
        <p:txBody>
          <a:bodyPr wrap="square">
            <a:spAutoFit/>
          </a:bodyPr>
          <a:lstStyle/>
          <a:p>
            <a:pPr marL="285750" indent="-285750">
              <a:buFont typeface="Wingdings" panose="05000000000000000000" pitchFamily="2" charset="2"/>
              <a:buChar char="Ø"/>
            </a:pPr>
            <a:r>
              <a:rPr lang="en-US" dirty="0">
                <a:latin typeface="High Tower Text" panose="02040502050506030303" pitchFamily="18" charset="0"/>
              </a:rPr>
              <a:t>From the above plots we can clearly see the loud words which are occurred most frequently in reviews rated as 1 star and 2 stars.</a:t>
            </a:r>
            <a:endParaRPr lang="en-IN" dirty="0">
              <a:latin typeface="High Tower Text" panose="02040502050506030303" pitchFamily="18" charset="0"/>
            </a:endParaRPr>
          </a:p>
        </p:txBody>
      </p:sp>
      <p:sp>
        <p:nvSpPr>
          <p:cNvPr id="11" name="TextBox 10">
            <a:extLst>
              <a:ext uri="{FF2B5EF4-FFF2-40B4-BE49-F238E27FC236}">
                <a16:creationId xmlns:a16="http://schemas.microsoft.com/office/drawing/2014/main" id="{A8661FBA-7D34-4743-B868-9A0026A1A066}"/>
              </a:ext>
            </a:extLst>
          </p:cNvPr>
          <p:cNvSpPr txBox="1"/>
          <p:nvPr/>
        </p:nvSpPr>
        <p:spPr>
          <a:xfrm>
            <a:off x="0" y="733781"/>
            <a:ext cx="12192000" cy="523220"/>
          </a:xfrm>
          <a:prstGeom prst="rect">
            <a:avLst/>
          </a:prstGeom>
          <a:noFill/>
        </p:spPr>
        <p:txBody>
          <a:bodyPr wrap="square" rtlCol="0">
            <a:spAutoFit/>
          </a:bodyPr>
          <a:lstStyle/>
          <a:p>
            <a:r>
              <a:rPr lang="en-US" sz="2800" dirty="0">
                <a:solidFill>
                  <a:schemeClr val="accent6">
                    <a:lumMod val="50000"/>
                  </a:schemeClr>
                </a:solidFill>
                <a:latin typeface="Century" panose="02040604050505020304" pitchFamily="18" charset="0"/>
              </a:rPr>
              <a:t>          </a:t>
            </a:r>
            <a:r>
              <a:rPr lang="en-US" sz="2800" u="sng" dirty="0" err="1">
                <a:solidFill>
                  <a:schemeClr val="accent6">
                    <a:lumMod val="50000"/>
                  </a:schemeClr>
                </a:solidFill>
                <a:effectLst>
                  <a:outerShdw blurRad="38100" dist="38100" dir="2700000" algn="tl">
                    <a:srgbClr val="000000">
                      <a:alpha val="43137"/>
                    </a:srgbClr>
                  </a:outerShdw>
                </a:effectLst>
                <a:latin typeface="+mj-lt"/>
              </a:rPr>
              <a:t>WordCloud</a:t>
            </a:r>
            <a:r>
              <a:rPr lang="en-US" sz="2800" u="sng" dirty="0">
                <a:solidFill>
                  <a:schemeClr val="accent6">
                    <a:lumMod val="50000"/>
                  </a:schemeClr>
                </a:solidFill>
                <a:effectLst>
                  <a:outerShdw blurRad="38100" dist="38100" dir="2700000" algn="tl">
                    <a:srgbClr val="000000">
                      <a:alpha val="43137"/>
                    </a:srgbClr>
                  </a:outerShdw>
                </a:effectLst>
                <a:latin typeface="+mj-lt"/>
              </a:rPr>
              <a:t> for Ratings 1</a:t>
            </a:r>
            <a:r>
              <a:rPr lang="en-US" sz="2800" dirty="0">
                <a:solidFill>
                  <a:schemeClr val="accent6">
                    <a:lumMod val="50000"/>
                  </a:schemeClr>
                </a:solidFill>
                <a:effectLst>
                  <a:outerShdw blurRad="38100" dist="38100" dir="2700000" algn="tl">
                    <a:srgbClr val="000000">
                      <a:alpha val="43137"/>
                    </a:srgbClr>
                  </a:outerShdw>
                </a:effectLst>
                <a:latin typeface="+mj-lt"/>
              </a:rPr>
              <a:t>                    </a:t>
            </a:r>
            <a:r>
              <a:rPr lang="en-US" sz="2800" u="sng" dirty="0" err="1">
                <a:solidFill>
                  <a:schemeClr val="accent6">
                    <a:lumMod val="50000"/>
                  </a:schemeClr>
                </a:solidFill>
                <a:effectLst>
                  <a:outerShdw blurRad="38100" dist="38100" dir="2700000" algn="tl">
                    <a:srgbClr val="000000">
                      <a:alpha val="43137"/>
                    </a:srgbClr>
                  </a:outerShdw>
                </a:effectLst>
                <a:latin typeface="+mj-lt"/>
              </a:rPr>
              <a:t>WordCloud</a:t>
            </a:r>
            <a:r>
              <a:rPr lang="en-US" sz="2800" u="sng" dirty="0">
                <a:solidFill>
                  <a:schemeClr val="accent6">
                    <a:lumMod val="50000"/>
                  </a:schemeClr>
                </a:solidFill>
                <a:effectLst>
                  <a:outerShdw blurRad="38100" dist="38100" dir="2700000" algn="tl">
                    <a:srgbClr val="000000">
                      <a:alpha val="43137"/>
                    </a:srgbClr>
                  </a:outerShdw>
                </a:effectLst>
                <a:latin typeface="+mj-lt"/>
              </a:rPr>
              <a:t> for Ratings 2</a:t>
            </a:r>
            <a:endParaRPr lang="en-IN" sz="2800" u="sng" dirty="0">
              <a:solidFill>
                <a:schemeClr val="accent6">
                  <a:lumMod val="50000"/>
                </a:schemeClr>
              </a:solidFill>
              <a:effectLst>
                <a:outerShdw blurRad="38100" dist="38100" dir="2700000" algn="tl">
                  <a:srgbClr val="000000">
                    <a:alpha val="43137"/>
                  </a:srgbClr>
                </a:outerShdw>
              </a:effectLst>
              <a:latin typeface="+mj-lt"/>
            </a:endParaRPr>
          </a:p>
        </p:txBody>
      </p:sp>
      <p:sp>
        <p:nvSpPr>
          <p:cNvPr id="3" name="Rectangle 2">
            <a:extLst>
              <a:ext uri="{FF2B5EF4-FFF2-40B4-BE49-F238E27FC236}">
                <a16:creationId xmlns:a16="http://schemas.microsoft.com/office/drawing/2014/main" id="{1AA07341-4CF5-6327-E92F-35CFA961B051}"/>
              </a:ext>
            </a:extLst>
          </p:cNvPr>
          <p:cNvSpPr>
            <a:spLocks noChangeArrowheads="1"/>
          </p:cNvSpPr>
          <p:nvPr/>
        </p:nvSpPr>
        <p:spPr bwMode="auto">
          <a:xfrm>
            <a:off x="131445" y="1306512"/>
            <a:ext cx="1231848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4" name="Object 3">
            <a:extLst>
              <a:ext uri="{FF2B5EF4-FFF2-40B4-BE49-F238E27FC236}">
                <a16:creationId xmlns:a16="http://schemas.microsoft.com/office/drawing/2014/main" id="{1D47F558-46C9-5AC6-406B-946F80D23BA1}"/>
              </a:ext>
            </a:extLst>
          </p:cNvPr>
          <p:cNvGraphicFramePr>
            <a:graphicFrameLocks noChangeAspect="1"/>
          </p:cNvGraphicFramePr>
          <p:nvPr>
            <p:extLst>
              <p:ext uri="{D42A27DB-BD31-4B8C-83A1-F6EECF244321}">
                <p14:modId xmlns:p14="http://schemas.microsoft.com/office/powerpoint/2010/main" val="1471968241"/>
              </p:ext>
            </p:extLst>
          </p:nvPr>
        </p:nvGraphicFramePr>
        <p:xfrm>
          <a:off x="131445" y="1306512"/>
          <a:ext cx="5782311" cy="4641801"/>
        </p:xfrm>
        <a:graphic>
          <a:graphicData uri="http://schemas.openxmlformats.org/presentationml/2006/ole">
            <mc:AlternateContent xmlns:mc="http://schemas.openxmlformats.org/markup-compatibility/2006">
              <mc:Choice xmlns:v="urn:schemas-microsoft-com:vml" Requires="v">
                <p:oleObj name="Bitmap Image" r:id="rId2" imgW="7292972" imgH="5403048" progId="Paint.Picture">
                  <p:embed/>
                </p:oleObj>
              </mc:Choice>
              <mc:Fallback>
                <p:oleObj name="Bitmap Image" r:id="rId2" imgW="7292972" imgH="5403048"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 y="1306512"/>
                        <a:ext cx="5782311" cy="4641801"/>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D0F543CA-73D9-2524-0E85-2E60EEFFDD0E}"/>
              </a:ext>
            </a:extLst>
          </p:cNvPr>
          <p:cNvSpPr>
            <a:spLocks noChangeArrowheads="1"/>
          </p:cNvSpPr>
          <p:nvPr/>
        </p:nvSpPr>
        <p:spPr bwMode="auto">
          <a:xfrm>
            <a:off x="6095999" y="1306512"/>
            <a:ext cx="1231848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Object 5">
            <a:extLst>
              <a:ext uri="{FF2B5EF4-FFF2-40B4-BE49-F238E27FC236}">
                <a16:creationId xmlns:a16="http://schemas.microsoft.com/office/drawing/2014/main" id="{0EBB3103-9DE8-DFAC-2D0B-F4EC20473C53}"/>
              </a:ext>
            </a:extLst>
          </p:cNvPr>
          <p:cNvGraphicFramePr>
            <a:graphicFrameLocks noChangeAspect="1"/>
          </p:cNvGraphicFramePr>
          <p:nvPr>
            <p:extLst>
              <p:ext uri="{D42A27DB-BD31-4B8C-83A1-F6EECF244321}">
                <p14:modId xmlns:p14="http://schemas.microsoft.com/office/powerpoint/2010/main" val="3269110864"/>
              </p:ext>
            </p:extLst>
          </p:nvPr>
        </p:nvGraphicFramePr>
        <p:xfrm>
          <a:off x="6095999" y="1306512"/>
          <a:ext cx="5782311" cy="4641798"/>
        </p:xfrm>
        <a:graphic>
          <a:graphicData uri="http://schemas.openxmlformats.org/presentationml/2006/ole">
            <mc:AlternateContent xmlns:mc="http://schemas.openxmlformats.org/markup-compatibility/2006">
              <mc:Choice xmlns:v="urn:schemas-microsoft-com:vml" Requires="v">
                <p:oleObj name="Bitmap Image" r:id="rId4" imgW="7369179" imgH="5418290" progId="Paint.Picture">
                  <p:embed/>
                </p:oleObj>
              </mc:Choice>
              <mc:Fallback>
                <p:oleObj name="Bitmap Image" r:id="rId4" imgW="7369179" imgH="5418290"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1306512"/>
                        <a:ext cx="5782311" cy="4641798"/>
                      </a:xfrm>
                      <a:prstGeom prst="rect">
                        <a:avLst/>
                      </a:prstGeom>
                      <a:noFill/>
                    </p:spPr>
                  </p:pic>
                </p:oleObj>
              </mc:Fallback>
            </mc:AlternateContent>
          </a:graphicData>
        </a:graphic>
      </p:graphicFrame>
    </p:spTree>
    <p:extLst>
      <p:ext uri="{BB962C8B-B14F-4D97-AF65-F5344CB8AC3E}">
        <p14:creationId xmlns:p14="http://schemas.microsoft.com/office/powerpoint/2010/main" val="3333674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AB3637-ECAA-44E8-9590-8C5079C53390}"/>
              </a:ext>
            </a:extLst>
          </p:cNvPr>
          <p:cNvSpPr txBox="1"/>
          <p:nvPr/>
        </p:nvSpPr>
        <p:spPr>
          <a:xfrm>
            <a:off x="568961" y="81281"/>
            <a:ext cx="11234264" cy="584775"/>
          </a:xfrm>
          <a:prstGeom prst="rect">
            <a:avLst/>
          </a:prstGeom>
          <a:noFill/>
        </p:spPr>
        <p:txBody>
          <a:bodyPr wrap="square" rtlCol="0">
            <a:spAutoFit/>
          </a:bodyPr>
          <a:lstStyle/>
          <a:p>
            <a:pPr algn="ctr"/>
            <a:r>
              <a:rPr lang="en-US" sz="3200" u="sng" dirty="0">
                <a:solidFill>
                  <a:schemeClr val="accent4">
                    <a:lumMod val="50000"/>
                  </a:schemeClr>
                </a:solidFill>
                <a:latin typeface="+mj-lt"/>
              </a:rPr>
              <a:t>Visualizations:</a:t>
            </a:r>
            <a:endParaRPr lang="en-IN" sz="3200" u="sng" dirty="0">
              <a:solidFill>
                <a:schemeClr val="accent4">
                  <a:lumMod val="50000"/>
                </a:schemeClr>
              </a:solidFill>
              <a:latin typeface="+mj-lt"/>
            </a:endParaRPr>
          </a:p>
        </p:txBody>
      </p:sp>
      <p:sp>
        <p:nvSpPr>
          <p:cNvPr id="11" name="TextBox 10">
            <a:extLst>
              <a:ext uri="{FF2B5EF4-FFF2-40B4-BE49-F238E27FC236}">
                <a16:creationId xmlns:a16="http://schemas.microsoft.com/office/drawing/2014/main" id="{80D6A2C7-88AC-4277-A164-858EC9E8D6CF}"/>
              </a:ext>
            </a:extLst>
          </p:cNvPr>
          <p:cNvSpPr txBox="1"/>
          <p:nvPr/>
        </p:nvSpPr>
        <p:spPr>
          <a:xfrm>
            <a:off x="995680" y="5962159"/>
            <a:ext cx="10678575" cy="646331"/>
          </a:xfrm>
          <a:prstGeom prst="rect">
            <a:avLst/>
          </a:prstGeom>
          <a:noFill/>
        </p:spPr>
        <p:txBody>
          <a:bodyPr wrap="square">
            <a:spAutoFit/>
          </a:bodyPr>
          <a:lstStyle/>
          <a:p>
            <a:pPr marL="285750" indent="-285750">
              <a:buFont typeface="Wingdings" panose="05000000000000000000" pitchFamily="2" charset="2"/>
              <a:buChar char="Ø"/>
            </a:pPr>
            <a:r>
              <a:rPr lang="en-US" dirty="0">
                <a:latin typeface="High Tower Text" panose="02040502050506030303" pitchFamily="18" charset="0"/>
              </a:rPr>
              <a:t>From the above plots we can clearly see the loud words which are occurred most frequently in the reviews rated as 3 stars and 4 stars.</a:t>
            </a:r>
            <a:endParaRPr lang="en-IN" dirty="0">
              <a:latin typeface="High Tower Text" panose="02040502050506030303" pitchFamily="18" charset="0"/>
            </a:endParaRPr>
          </a:p>
        </p:txBody>
      </p:sp>
      <p:sp>
        <p:nvSpPr>
          <p:cNvPr id="12" name="TextBox 11">
            <a:extLst>
              <a:ext uri="{FF2B5EF4-FFF2-40B4-BE49-F238E27FC236}">
                <a16:creationId xmlns:a16="http://schemas.microsoft.com/office/drawing/2014/main" id="{C27AA7F1-1800-4C23-BED2-6C09DB12DC56}"/>
              </a:ext>
            </a:extLst>
          </p:cNvPr>
          <p:cNvSpPr txBox="1"/>
          <p:nvPr/>
        </p:nvSpPr>
        <p:spPr>
          <a:xfrm>
            <a:off x="0" y="740185"/>
            <a:ext cx="12192000" cy="523220"/>
          </a:xfrm>
          <a:prstGeom prst="rect">
            <a:avLst/>
          </a:prstGeom>
          <a:noFill/>
        </p:spPr>
        <p:txBody>
          <a:bodyPr wrap="square">
            <a:spAutoFit/>
          </a:bodyPr>
          <a:lstStyle/>
          <a:p>
            <a:r>
              <a:rPr lang="en-US" sz="2800" dirty="0">
                <a:solidFill>
                  <a:schemeClr val="accent6">
                    <a:lumMod val="50000"/>
                  </a:schemeClr>
                </a:solidFill>
                <a:effectLst>
                  <a:outerShdw blurRad="38100" dist="38100" dir="2700000" algn="tl">
                    <a:srgbClr val="000000">
                      <a:alpha val="43137"/>
                    </a:srgbClr>
                  </a:outerShdw>
                </a:effectLst>
                <a:latin typeface="Century" panose="02040604050505020304" pitchFamily="18" charset="0"/>
              </a:rPr>
              <a:t>          </a:t>
            </a:r>
            <a:r>
              <a:rPr lang="en-US" sz="2800" u="sng" dirty="0" err="1">
                <a:solidFill>
                  <a:schemeClr val="accent6">
                    <a:lumMod val="50000"/>
                  </a:schemeClr>
                </a:solidFill>
                <a:effectLst>
                  <a:outerShdw blurRad="38100" dist="38100" dir="2700000" algn="tl">
                    <a:srgbClr val="000000">
                      <a:alpha val="43137"/>
                    </a:srgbClr>
                  </a:outerShdw>
                </a:effectLst>
                <a:latin typeface="+mj-lt"/>
              </a:rPr>
              <a:t>WordCloud</a:t>
            </a:r>
            <a:r>
              <a:rPr lang="en-US" sz="2800" u="sng" dirty="0">
                <a:solidFill>
                  <a:schemeClr val="accent6">
                    <a:lumMod val="50000"/>
                  </a:schemeClr>
                </a:solidFill>
                <a:effectLst>
                  <a:outerShdw blurRad="38100" dist="38100" dir="2700000" algn="tl">
                    <a:srgbClr val="000000">
                      <a:alpha val="43137"/>
                    </a:srgbClr>
                  </a:outerShdw>
                </a:effectLst>
                <a:latin typeface="+mj-lt"/>
              </a:rPr>
              <a:t> for Ratings 3</a:t>
            </a:r>
            <a:r>
              <a:rPr lang="en-US" sz="2800" dirty="0">
                <a:solidFill>
                  <a:schemeClr val="accent6">
                    <a:lumMod val="50000"/>
                  </a:schemeClr>
                </a:solidFill>
                <a:effectLst>
                  <a:outerShdw blurRad="38100" dist="38100" dir="2700000" algn="tl">
                    <a:srgbClr val="000000">
                      <a:alpha val="43137"/>
                    </a:srgbClr>
                  </a:outerShdw>
                </a:effectLst>
                <a:latin typeface="+mj-lt"/>
              </a:rPr>
              <a:t>                    </a:t>
            </a:r>
            <a:r>
              <a:rPr lang="en-US" sz="2800" u="sng" dirty="0" err="1">
                <a:solidFill>
                  <a:schemeClr val="accent6">
                    <a:lumMod val="50000"/>
                  </a:schemeClr>
                </a:solidFill>
                <a:effectLst>
                  <a:outerShdw blurRad="38100" dist="38100" dir="2700000" algn="tl">
                    <a:srgbClr val="000000">
                      <a:alpha val="43137"/>
                    </a:srgbClr>
                  </a:outerShdw>
                </a:effectLst>
                <a:latin typeface="+mj-lt"/>
              </a:rPr>
              <a:t>WordCloud</a:t>
            </a:r>
            <a:r>
              <a:rPr lang="en-US" sz="2800" u="sng" dirty="0">
                <a:solidFill>
                  <a:schemeClr val="accent6">
                    <a:lumMod val="50000"/>
                  </a:schemeClr>
                </a:solidFill>
                <a:effectLst>
                  <a:outerShdw blurRad="38100" dist="38100" dir="2700000" algn="tl">
                    <a:srgbClr val="000000">
                      <a:alpha val="43137"/>
                    </a:srgbClr>
                  </a:outerShdw>
                </a:effectLst>
                <a:latin typeface="+mj-lt"/>
              </a:rPr>
              <a:t> for Ratings 4</a:t>
            </a:r>
            <a:endParaRPr lang="en-IN" sz="2800" dirty="0">
              <a:latin typeface="+mj-lt"/>
            </a:endParaRPr>
          </a:p>
        </p:txBody>
      </p:sp>
      <p:sp>
        <p:nvSpPr>
          <p:cNvPr id="3" name="Rectangle 2">
            <a:extLst>
              <a:ext uri="{FF2B5EF4-FFF2-40B4-BE49-F238E27FC236}">
                <a16:creationId xmlns:a16="http://schemas.microsoft.com/office/drawing/2014/main" id="{665C619B-F061-EE1B-54F8-E54602F6EEE1}"/>
              </a:ext>
            </a:extLst>
          </p:cNvPr>
          <p:cNvSpPr>
            <a:spLocks noChangeArrowheads="1"/>
          </p:cNvSpPr>
          <p:nvPr/>
        </p:nvSpPr>
        <p:spPr bwMode="auto">
          <a:xfrm>
            <a:off x="131444" y="1331460"/>
            <a:ext cx="1118715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4" name="Object 3">
            <a:extLst>
              <a:ext uri="{FF2B5EF4-FFF2-40B4-BE49-F238E27FC236}">
                <a16:creationId xmlns:a16="http://schemas.microsoft.com/office/drawing/2014/main" id="{38CD160D-F218-5F69-1FAF-6BB2503DE21C}"/>
              </a:ext>
            </a:extLst>
          </p:cNvPr>
          <p:cNvGraphicFramePr>
            <a:graphicFrameLocks noChangeAspect="1"/>
          </p:cNvGraphicFramePr>
          <p:nvPr>
            <p:extLst>
              <p:ext uri="{D42A27DB-BD31-4B8C-83A1-F6EECF244321}">
                <p14:modId xmlns:p14="http://schemas.microsoft.com/office/powerpoint/2010/main" val="3573985111"/>
              </p:ext>
            </p:extLst>
          </p:nvPr>
        </p:nvGraphicFramePr>
        <p:xfrm>
          <a:off x="131443" y="1331461"/>
          <a:ext cx="5825155" cy="4528503"/>
        </p:xfrm>
        <a:graphic>
          <a:graphicData uri="http://schemas.openxmlformats.org/presentationml/2006/ole">
            <mc:AlternateContent xmlns:mc="http://schemas.openxmlformats.org/markup-compatibility/2006">
              <mc:Choice xmlns:v="urn:schemas-microsoft-com:vml" Requires="v">
                <p:oleObj name="Bitmap Image" r:id="rId2" imgW="7292972" imgH="5387807" progId="Paint.Picture">
                  <p:embed/>
                </p:oleObj>
              </mc:Choice>
              <mc:Fallback>
                <p:oleObj name="Bitmap Image" r:id="rId2" imgW="7292972" imgH="5387807"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3" y="1331461"/>
                        <a:ext cx="5825155" cy="4528503"/>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EF42A8B6-6C30-19A3-BFEE-DA206A0331DA}"/>
              </a:ext>
            </a:extLst>
          </p:cNvPr>
          <p:cNvSpPr>
            <a:spLocks noChangeArrowheads="1"/>
          </p:cNvSpPr>
          <p:nvPr/>
        </p:nvSpPr>
        <p:spPr bwMode="auto">
          <a:xfrm>
            <a:off x="5956598" y="1331460"/>
            <a:ext cx="1261690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Object 5">
            <a:extLst>
              <a:ext uri="{FF2B5EF4-FFF2-40B4-BE49-F238E27FC236}">
                <a16:creationId xmlns:a16="http://schemas.microsoft.com/office/drawing/2014/main" id="{D812D48A-38EC-2B73-EDED-77B801A0B419}"/>
              </a:ext>
            </a:extLst>
          </p:cNvPr>
          <p:cNvGraphicFramePr>
            <a:graphicFrameLocks noChangeAspect="1"/>
          </p:cNvGraphicFramePr>
          <p:nvPr>
            <p:extLst>
              <p:ext uri="{D42A27DB-BD31-4B8C-83A1-F6EECF244321}">
                <p14:modId xmlns:p14="http://schemas.microsoft.com/office/powerpoint/2010/main" val="1680262932"/>
              </p:ext>
            </p:extLst>
          </p:nvPr>
        </p:nvGraphicFramePr>
        <p:xfrm>
          <a:off x="5956598" y="1331460"/>
          <a:ext cx="5930602" cy="4528503"/>
        </p:xfrm>
        <a:graphic>
          <a:graphicData uri="http://schemas.openxmlformats.org/presentationml/2006/ole">
            <mc:AlternateContent xmlns:mc="http://schemas.openxmlformats.org/markup-compatibility/2006">
              <mc:Choice xmlns:v="urn:schemas-microsoft-com:vml" Requires="v">
                <p:oleObj name="Bitmap Image" r:id="rId4" imgW="7216765" imgH="5403048" progId="Paint.Picture">
                  <p:embed/>
                </p:oleObj>
              </mc:Choice>
              <mc:Fallback>
                <p:oleObj name="Bitmap Image" r:id="rId4" imgW="7216765" imgH="5403048"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6598" y="1331460"/>
                        <a:ext cx="5930602" cy="4528503"/>
                      </a:xfrm>
                      <a:prstGeom prst="rect">
                        <a:avLst/>
                      </a:prstGeom>
                      <a:noFill/>
                    </p:spPr>
                  </p:pic>
                </p:oleObj>
              </mc:Fallback>
            </mc:AlternateContent>
          </a:graphicData>
        </a:graphic>
      </p:graphicFrame>
    </p:spTree>
    <p:extLst>
      <p:ext uri="{BB962C8B-B14F-4D97-AF65-F5344CB8AC3E}">
        <p14:creationId xmlns:p14="http://schemas.microsoft.com/office/powerpoint/2010/main" val="3483729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F699C6-067A-4F83-A1A2-6F2D5FC2593E}"/>
              </a:ext>
            </a:extLst>
          </p:cNvPr>
          <p:cNvSpPr txBox="1"/>
          <p:nvPr/>
        </p:nvSpPr>
        <p:spPr>
          <a:xfrm>
            <a:off x="589280" y="61556"/>
            <a:ext cx="11111308" cy="584775"/>
          </a:xfrm>
          <a:prstGeom prst="rect">
            <a:avLst/>
          </a:prstGeom>
          <a:noFill/>
        </p:spPr>
        <p:txBody>
          <a:bodyPr wrap="square">
            <a:spAutoFit/>
          </a:bodyPr>
          <a:lstStyle/>
          <a:p>
            <a:pPr algn="ctr"/>
            <a:r>
              <a:rPr lang="en-US" sz="3200" u="sng" dirty="0">
                <a:solidFill>
                  <a:schemeClr val="accent4">
                    <a:lumMod val="50000"/>
                  </a:schemeClr>
                </a:solidFill>
                <a:latin typeface="+mj-lt"/>
              </a:rPr>
              <a:t>Visualizations:</a:t>
            </a:r>
            <a:endParaRPr lang="en-IN" sz="3200" u="sng" dirty="0">
              <a:solidFill>
                <a:schemeClr val="accent4">
                  <a:lumMod val="50000"/>
                </a:schemeClr>
              </a:solidFill>
              <a:latin typeface="+mj-lt"/>
            </a:endParaRPr>
          </a:p>
        </p:txBody>
      </p:sp>
      <p:sp>
        <p:nvSpPr>
          <p:cNvPr id="12" name="TextBox 11">
            <a:extLst>
              <a:ext uri="{FF2B5EF4-FFF2-40B4-BE49-F238E27FC236}">
                <a16:creationId xmlns:a16="http://schemas.microsoft.com/office/drawing/2014/main" id="{541F8AAF-986A-481A-8FF9-55D9744D9BB2}"/>
              </a:ext>
            </a:extLst>
          </p:cNvPr>
          <p:cNvSpPr txBox="1"/>
          <p:nvPr/>
        </p:nvSpPr>
        <p:spPr>
          <a:xfrm>
            <a:off x="185977" y="5872480"/>
            <a:ext cx="6035675" cy="923330"/>
          </a:xfrm>
          <a:prstGeom prst="rect">
            <a:avLst/>
          </a:prstGeom>
          <a:noFill/>
        </p:spPr>
        <p:txBody>
          <a:bodyPr wrap="square">
            <a:spAutoFit/>
          </a:bodyPr>
          <a:lstStyle/>
          <a:p>
            <a:pPr marL="285750" indent="-285750" algn="just">
              <a:buFont typeface="Wingdings" panose="05000000000000000000" pitchFamily="2" charset="2"/>
              <a:buChar char="Ø"/>
            </a:pPr>
            <a:r>
              <a:rPr lang="en-US" dirty="0">
                <a:latin typeface="High Tower Text" panose="02040502050506030303" pitchFamily="18" charset="0"/>
              </a:rPr>
              <a:t>From the above plot we can clearly see the </a:t>
            </a:r>
            <a:r>
              <a:rPr lang="en-US" b="0" i="0" dirty="0">
                <a:effectLst/>
                <a:latin typeface="High Tower Text" panose="02040502050506030303" pitchFamily="18" charset="0"/>
              </a:rPr>
              <a:t>sense of words that are used more in the reviews which are rated as 5 stars.</a:t>
            </a:r>
            <a:endParaRPr lang="en-IN" dirty="0">
              <a:latin typeface="High Tower Text" panose="02040502050506030303" pitchFamily="18" charset="0"/>
            </a:endParaRPr>
          </a:p>
        </p:txBody>
      </p:sp>
      <p:sp>
        <p:nvSpPr>
          <p:cNvPr id="6" name="TextBox 5">
            <a:extLst>
              <a:ext uri="{FF2B5EF4-FFF2-40B4-BE49-F238E27FC236}">
                <a16:creationId xmlns:a16="http://schemas.microsoft.com/office/drawing/2014/main" id="{16EAAAE9-ED48-474E-95B2-D8897F86F2B2}"/>
              </a:ext>
            </a:extLst>
          </p:cNvPr>
          <p:cNvSpPr txBox="1"/>
          <p:nvPr/>
        </p:nvSpPr>
        <p:spPr>
          <a:xfrm>
            <a:off x="185976" y="701040"/>
            <a:ext cx="6035676" cy="523220"/>
          </a:xfrm>
          <a:prstGeom prst="rect">
            <a:avLst/>
          </a:prstGeom>
          <a:noFill/>
        </p:spPr>
        <p:txBody>
          <a:bodyPr wrap="square" rtlCol="0">
            <a:spAutoFit/>
          </a:bodyPr>
          <a:lstStyle/>
          <a:p>
            <a:pPr algn="ctr"/>
            <a:r>
              <a:rPr lang="en-US" sz="2800" u="sng" dirty="0" err="1">
                <a:solidFill>
                  <a:schemeClr val="accent6">
                    <a:lumMod val="50000"/>
                  </a:schemeClr>
                </a:solidFill>
                <a:effectLst>
                  <a:outerShdw blurRad="38100" dist="38100" dir="2700000" algn="tl">
                    <a:srgbClr val="000000">
                      <a:alpha val="43137"/>
                    </a:srgbClr>
                  </a:outerShdw>
                </a:effectLst>
                <a:latin typeface="+mj-lt"/>
              </a:rPr>
              <a:t>WordCloud</a:t>
            </a:r>
            <a:r>
              <a:rPr lang="en-US" sz="2800" u="sng" dirty="0">
                <a:solidFill>
                  <a:schemeClr val="accent6">
                    <a:lumMod val="50000"/>
                  </a:schemeClr>
                </a:solidFill>
                <a:effectLst>
                  <a:outerShdw blurRad="38100" dist="38100" dir="2700000" algn="tl">
                    <a:srgbClr val="000000">
                      <a:alpha val="43137"/>
                    </a:srgbClr>
                  </a:outerShdw>
                </a:effectLst>
                <a:latin typeface="+mj-lt"/>
              </a:rPr>
              <a:t> for Ratings 5</a:t>
            </a:r>
            <a:endParaRPr lang="en-IN" sz="2800" u="sng" dirty="0">
              <a:solidFill>
                <a:schemeClr val="accent6">
                  <a:lumMod val="50000"/>
                </a:schemeClr>
              </a:solidFill>
              <a:effectLst>
                <a:outerShdw blurRad="38100" dist="38100" dir="2700000" algn="tl">
                  <a:srgbClr val="000000">
                    <a:alpha val="43137"/>
                  </a:srgbClr>
                </a:outerShdw>
              </a:effectLst>
              <a:latin typeface="+mj-lt"/>
            </a:endParaRPr>
          </a:p>
        </p:txBody>
      </p:sp>
      <p:sp>
        <p:nvSpPr>
          <p:cNvPr id="13" name="TextBox 12">
            <a:extLst>
              <a:ext uri="{FF2B5EF4-FFF2-40B4-BE49-F238E27FC236}">
                <a16:creationId xmlns:a16="http://schemas.microsoft.com/office/drawing/2014/main" id="{724F27CF-7FC2-44C6-8577-72C751D46482}"/>
              </a:ext>
            </a:extLst>
          </p:cNvPr>
          <p:cNvSpPr txBox="1"/>
          <p:nvPr/>
        </p:nvSpPr>
        <p:spPr>
          <a:xfrm>
            <a:off x="6959601" y="701040"/>
            <a:ext cx="5046422" cy="954107"/>
          </a:xfrm>
          <a:prstGeom prst="rect">
            <a:avLst/>
          </a:prstGeom>
          <a:noFill/>
        </p:spPr>
        <p:txBody>
          <a:bodyPr wrap="square">
            <a:spAutoFit/>
          </a:bodyPr>
          <a:lstStyle/>
          <a:p>
            <a:pPr algn="ctr"/>
            <a:r>
              <a:rPr lang="en-US" sz="2800" u="sng" dirty="0">
                <a:solidFill>
                  <a:schemeClr val="accent6">
                    <a:lumMod val="50000"/>
                  </a:schemeClr>
                </a:solidFill>
                <a:effectLst>
                  <a:outerShdw blurRad="38100" dist="38100" dir="2700000" algn="tl">
                    <a:srgbClr val="000000">
                      <a:alpha val="43137"/>
                    </a:srgbClr>
                  </a:outerShdw>
                </a:effectLst>
                <a:latin typeface="+mj-lt"/>
              </a:rPr>
              <a:t>Correlation between features     and label</a:t>
            </a:r>
            <a:endParaRPr lang="en-IN" sz="2800" u="sng" dirty="0">
              <a:latin typeface="+mj-lt"/>
            </a:endParaRPr>
          </a:p>
        </p:txBody>
      </p:sp>
      <p:sp>
        <p:nvSpPr>
          <p:cNvPr id="15" name="TextBox 14">
            <a:extLst>
              <a:ext uri="{FF2B5EF4-FFF2-40B4-BE49-F238E27FC236}">
                <a16:creationId xmlns:a16="http://schemas.microsoft.com/office/drawing/2014/main" id="{EB615923-7CD6-48C7-AC75-BAA3580EA706}"/>
              </a:ext>
            </a:extLst>
          </p:cNvPr>
          <p:cNvSpPr txBox="1"/>
          <p:nvPr/>
        </p:nvSpPr>
        <p:spPr>
          <a:xfrm>
            <a:off x="6587450" y="4512396"/>
            <a:ext cx="5533430" cy="1754326"/>
          </a:xfrm>
          <a:prstGeom prst="rect">
            <a:avLst/>
          </a:prstGeom>
          <a:noFill/>
        </p:spPr>
        <p:txBody>
          <a:bodyPr wrap="square">
            <a:spAutoFit/>
          </a:bodyPr>
          <a:lstStyle/>
          <a:p>
            <a:pPr marL="285750" indent="-285750" algn="just">
              <a:buFont typeface="Wingdings" panose="05000000000000000000" pitchFamily="2" charset="2"/>
              <a:buChar char="Ø"/>
            </a:pPr>
            <a:r>
              <a:rPr lang="en-US" b="0" i="0" dirty="0">
                <a:effectLst/>
                <a:latin typeface="High Tower Text" panose="02040502050506030303" pitchFamily="18" charset="0"/>
              </a:rPr>
              <a:t>The heat map gives the correlation between features and label. We can also observe the correlation between one feature to another.</a:t>
            </a:r>
          </a:p>
          <a:p>
            <a:pPr marL="285750" indent="-285750" algn="just">
              <a:buFont typeface="Wingdings" panose="05000000000000000000" pitchFamily="2" charset="2"/>
              <a:buChar char="Ø"/>
            </a:pPr>
            <a:r>
              <a:rPr lang="en-US" b="0" i="0" dirty="0">
                <a:effectLst/>
                <a:latin typeface="High Tower Text" panose="02040502050506030303" pitchFamily="18" charset="0"/>
              </a:rPr>
              <a:t>From the map we can notice length of the words are correlated with each other. All the features are negatively correlated with the label "Ratings".</a:t>
            </a:r>
          </a:p>
        </p:txBody>
      </p:sp>
      <p:sp>
        <p:nvSpPr>
          <p:cNvPr id="2" name="Rectangle 2">
            <a:extLst>
              <a:ext uri="{FF2B5EF4-FFF2-40B4-BE49-F238E27FC236}">
                <a16:creationId xmlns:a16="http://schemas.microsoft.com/office/drawing/2014/main" id="{F392BB94-DC38-0359-A0C3-C5A45FDED3CC}"/>
              </a:ext>
            </a:extLst>
          </p:cNvPr>
          <p:cNvSpPr>
            <a:spLocks noChangeArrowheads="1"/>
          </p:cNvSpPr>
          <p:nvPr/>
        </p:nvSpPr>
        <p:spPr bwMode="auto">
          <a:xfrm>
            <a:off x="185975" y="1278969"/>
            <a:ext cx="1299174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4" name="Object 3">
            <a:extLst>
              <a:ext uri="{FF2B5EF4-FFF2-40B4-BE49-F238E27FC236}">
                <a16:creationId xmlns:a16="http://schemas.microsoft.com/office/drawing/2014/main" id="{D83869A0-08D9-A4DF-1C32-7791B96E42F0}"/>
              </a:ext>
            </a:extLst>
          </p:cNvPr>
          <p:cNvGraphicFramePr>
            <a:graphicFrameLocks noChangeAspect="1"/>
          </p:cNvGraphicFramePr>
          <p:nvPr>
            <p:extLst>
              <p:ext uri="{D42A27DB-BD31-4B8C-83A1-F6EECF244321}">
                <p14:modId xmlns:p14="http://schemas.microsoft.com/office/powerpoint/2010/main" val="3008522856"/>
              </p:ext>
            </p:extLst>
          </p:nvPr>
        </p:nvGraphicFramePr>
        <p:xfrm>
          <a:off x="185976" y="1278969"/>
          <a:ext cx="6106795" cy="4518516"/>
        </p:xfrm>
        <a:graphic>
          <a:graphicData uri="http://schemas.openxmlformats.org/presentationml/2006/ole">
            <mc:AlternateContent xmlns:mc="http://schemas.openxmlformats.org/markup-compatibility/2006">
              <mc:Choice xmlns:v="urn:schemas-microsoft-com:vml" Requires="v">
                <p:oleObj name="Bitmap Image" r:id="rId2" imgW="7110076" imgH="5403048" progId="Paint.Picture">
                  <p:embed/>
                </p:oleObj>
              </mc:Choice>
              <mc:Fallback>
                <p:oleObj name="Bitmap Image" r:id="rId2" imgW="7110076" imgH="5403048"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76" y="1278969"/>
                        <a:ext cx="6106795" cy="4518516"/>
                      </a:xfrm>
                      <a:prstGeom prst="rect">
                        <a:avLst/>
                      </a:prstGeom>
                      <a:noFill/>
                    </p:spPr>
                  </p:pic>
                </p:oleObj>
              </mc:Fallback>
            </mc:AlternateContent>
          </a:graphicData>
        </a:graphic>
      </p:graphicFrame>
      <p:sp>
        <p:nvSpPr>
          <p:cNvPr id="5" name="Rectangle 4">
            <a:extLst>
              <a:ext uri="{FF2B5EF4-FFF2-40B4-BE49-F238E27FC236}">
                <a16:creationId xmlns:a16="http://schemas.microsoft.com/office/drawing/2014/main" id="{27C2C5C6-0990-4FE9-ADBB-F12C6A10E29D}"/>
              </a:ext>
            </a:extLst>
          </p:cNvPr>
          <p:cNvSpPr>
            <a:spLocks noChangeArrowheads="1"/>
          </p:cNvSpPr>
          <p:nvPr/>
        </p:nvSpPr>
        <p:spPr bwMode="auto">
          <a:xfrm>
            <a:off x="6587449" y="1675070"/>
            <a:ext cx="1489752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7" name="Object 6">
            <a:extLst>
              <a:ext uri="{FF2B5EF4-FFF2-40B4-BE49-F238E27FC236}">
                <a16:creationId xmlns:a16="http://schemas.microsoft.com/office/drawing/2014/main" id="{6DC819DF-5FD6-182A-5184-6F5DB321CA7C}"/>
              </a:ext>
            </a:extLst>
          </p:cNvPr>
          <p:cNvGraphicFramePr>
            <a:graphicFrameLocks noChangeAspect="1"/>
          </p:cNvGraphicFramePr>
          <p:nvPr>
            <p:extLst>
              <p:ext uri="{D42A27DB-BD31-4B8C-83A1-F6EECF244321}">
                <p14:modId xmlns:p14="http://schemas.microsoft.com/office/powerpoint/2010/main" val="4036849645"/>
              </p:ext>
            </p:extLst>
          </p:nvPr>
        </p:nvGraphicFramePr>
        <p:xfrm>
          <a:off x="6587450" y="1675070"/>
          <a:ext cx="5280085" cy="2631459"/>
        </p:xfrm>
        <a:graphic>
          <a:graphicData uri="http://schemas.openxmlformats.org/presentationml/2006/ole">
            <mc:AlternateContent xmlns:mc="http://schemas.openxmlformats.org/markup-compatibility/2006">
              <mc:Choice xmlns:v="urn:schemas-microsoft-com:vml" Requires="v">
                <p:oleObj name="Bitmap Image" r:id="rId4" imgW="5616427" imgH="2979048" progId="Paint.Picture">
                  <p:embed/>
                </p:oleObj>
              </mc:Choice>
              <mc:Fallback>
                <p:oleObj name="Bitmap Image" r:id="rId4" imgW="5616427" imgH="2979048"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7450" y="1675070"/>
                        <a:ext cx="5280085" cy="2631459"/>
                      </a:xfrm>
                      <a:prstGeom prst="rect">
                        <a:avLst/>
                      </a:prstGeom>
                      <a:noFill/>
                    </p:spPr>
                  </p:pic>
                </p:oleObj>
              </mc:Fallback>
            </mc:AlternateContent>
          </a:graphicData>
        </a:graphic>
      </p:graphicFrame>
    </p:spTree>
    <p:extLst>
      <p:ext uri="{BB962C8B-B14F-4D97-AF65-F5344CB8AC3E}">
        <p14:creationId xmlns:p14="http://schemas.microsoft.com/office/powerpoint/2010/main" val="3558094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A2B454-47FE-4BCF-A2D7-3C565F35E962}"/>
              </a:ext>
            </a:extLst>
          </p:cNvPr>
          <p:cNvSpPr txBox="1"/>
          <p:nvPr/>
        </p:nvSpPr>
        <p:spPr>
          <a:xfrm>
            <a:off x="485192" y="139959"/>
            <a:ext cx="11224726" cy="584775"/>
          </a:xfrm>
          <a:prstGeom prst="rect">
            <a:avLst/>
          </a:prstGeom>
          <a:noFill/>
        </p:spPr>
        <p:txBody>
          <a:bodyPr wrap="square">
            <a:spAutoFit/>
          </a:bodyPr>
          <a:lstStyle/>
          <a:p>
            <a:pPr algn="ctr"/>
            <a:r>
              <a:rPr lang="en-US" sz="3200" u="sng" dirty="0">
                <a:solidFill>
                  <a:schemeClr val="accent4">
                    <a:lumMod val="50000"/>
                  </a:schemeClr>
                </a:solidFill>
                <a:latin typeface="+mj-lt"/>
              </a:rPr>
              <a:t>Data Analysis Steps done</a:t>
            </a:r>
            <a:endParaRPr lang="en-IN" sz="3200" u="sng" dirty="0">
              <a:solidFill>
                <a:schemeClr val="accent4">
                  <a:lumMod val="50000"/>
                </a:schemeClr>
              </a:solidFill>
              <a:latin typeface="+mj-lt"/>
            </a:endParaRPr>
          </a:p>
        </p:txBody>
      </p:sp>
      <p:sp>
        <p:nvSpPr>
          <p:cNvPr id="5" name="TextBox 4">
            <a:extLst>
              <a:ext uri="{FF2B5EF4-FFF2-40B4-BE49-F238E27FC236}">
                <a16:creationId xmlns:a16="http://schemas.microsoft.com/office/drawing/2014/main" id="{605F679E-7454-4BF9-94EA-B218B25356C2}"/>
              </a:ext>
            </a:extLst>
          </p:cNvPr>
          <p:cNvSpPr txBox="1"/>
          <p:nvPr/>
        </p:nvSpPr>
        <p:spPr>
          <a:xfrm>
            <a:off x="485192" y="886408"/>
            <a:ext cx="11224726" cy="4743093"/>
          </a:xfrm>
          <a:prstGeom prst="rect">
            <a:avLst/>
          </a:prstGeom>
          <a:noFill/>
        </p:spPr>
        <p:txBody>
          <a:bodyPr wrap="square">
            <a:spAutoFit/>
          </a:bodyPr>
          <a:lstStyle/>
          <a:p>
            <a:pPr marL="285750" indent="-285750" algn="just">
              <a:buFont typeface="Wingdings" panose="05000000000000000000" pitchFamily="2" charset="2"/>
              <a:buChar char="v"/>
            </a:pPr>
            <a:r>
              <a:rPr lang="en-US" dirty="0">
                <a:latin typeface="High Tower Text" panose="02040502050506030303" pitchFamily="18" charset="0"/>
              </a:rPr>
              <a:t>I have extracted and removed some features to improve data normality and linearity.</a:t>
            </a:r>
          </a:p>
          <a:p>
            <a:pPr algn="just"/>
            <a:endParaRPr lang="en-US" dirty="0">
              <a:latin typeface="High Tower Text" panose="02040502050506030303" pitchFamily="18" charset="0"/>
            </a:endParaRPr>
          </a:p>
          <a:p>
            <a:pPr marL="285750" indent="-285750" algn="just">
              <a:buFont typeface="Wingdings" panose="05000000000000000000" pitchFamily="2" charset="2"/>
              <a:buChar char="v"/>
            </a:pPr>
            <a:r>
              <a:rPr lang="en-US" dirty="0">
                <a:latin typeface="High Tower Text" panose="02040502050506030303" pitchFamily="18" charset="0"/>
              </a:rPr>
              <a:t>Done text pre-processing </a:t>
            </a:r>
            <a:r>
              <a:rPr lang="en-IN" sz="1800" dirty="0">
                <a:effectLst/>
                <a:latin typeface="High Tower Text" panose="02040502050506030303" pitchFamily="18" charset="0"/>
                <a:ea typeface="Times New Roman" panose="02020603050405020304" pitchFamily="18" charset="0"/>
                <a:cs typeface="Calibri" panose="020F0502020204030204" pitchFamily="34" charset="0"/>
              </a:rPr>
              <a:t>techniques like </a:t>
            </a:r>
          </a:p>
          <a:p>
            <a:pPr marL="742950" lvl="1" indent="-285750" algn="just">
              <a:lnSpc>
                <a:spcPct val="107000"/>
              </a:lnSpc>
              <a:buFont typeface="Courier New" panose="02070309020205020404" pitchFamily="49" charset="0"/>
              <a:buChar char="o"/>
            </a:pPr>
            <a:r>
              <a:rPr lang="en-IN" sz="1800" dirty="0">
                <a:solidFill>
                  <a:srgbClr val="000000"/>
                </a:solidFill>
                <a:effectLst/>
                <a:latin typeface="High Tower Text" panose="02040502050506030303" pitchFamily="18" charset="0"/>
                <a:ea typeface="Times New Roman" panose="02020603050405020304" pitchFamily="18" charset="0"/>
                <a:cs typeface="Calibri" panose="020F0502020204030204" pitchFamily="34" charset="0"/>
              </a:rPr>
              <a:t>Text case conversion</a:t>
            </a:r>
            <a:endParaRPr lang="en-IN" sz="1800" dirty="0">
              <a:effectLst/>
              <a:latin typeface="High Tower Text" panose="02040502050506030303"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Courier New" panose="02070309020205020404" pitchFamily="49" charset="0"/>
              <a:buChar char="o"/>
            </a:pPr>
            <a:r>
              <a:rPr lang="en-IN" sz="1800" dirty="0">
                <a:solidFill>
                  <a:srgbClr val="000000"/>
                </a:solidFill>
                <a:effectLst/>
                <a:latin typeface="High Tower Text" panose="02040502050506030303" pitchFamily="18" charset="0"/>
                <a:ea typeface="Times New Roman" panose="02020603050405020304" pitchFamily="18" charset="0"/>
                <a:cs typeface="Calibri" panose="020F0502020204030204" pitchFamily="34" charset="0"/>
              </a:rPr>
              <a:t> </a:t>
            </a:r>
            <a:r>
              <a:rPr lang="en-IN" sz="1800" dirty="0">
                <a:effectLst/>
                <a:latin typeface="High Tower Text" panose="02040502050506030303" pitchFamily="18" charset="0"/>
                <a:ea typeface="Times New Roman" panose="02020603050405020304" pitchFamily="18" charset="0"/>
                <a:cs typeface="Calibri" panose="020F0502020204030204" pitchFamily="34" charset="0"/>
              </a:rPr>
              <a:t>Removing Punctuations and other special characters</a:t>
            </a:r>
            <a:endParaRPr lang="en-IN" sz="1800" dirty="0">
              <a:effectLst/>
              <a:latin typeface="High Tower Text" panose="02040502050506030303"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Courier New" panose="02070309020205020404" pitchFamily="49" charset="0"/>
              <a:buChar char="o"/>
            </a:pPr>
            <a:r>
              <a:rPr lang="en-IN" sz="1800" dirty="0">
                <a:effectLst/>
                <a:latin typeface="High Tower Text" panose="02040502050506030303" pitchFamily="18" charset="0"/>
                <a:ea typeface="Times New Roman" panose="02020603050405020304" pitchFamily="18" charset="0"/>
                <a:cs typeface="Calibri" panose="020F0502020204030204" pitchFamily="34" charset="0"/>
              </a:rPr>
              <a:t>Splitting the comments into individual words</a:t>
            </a:r>
            <a:endParaRPr lang="en-IN" sz="1800" dirty="0">
              <a:effectLst/>
              <a:latin typeface="High Tower Text" panose="02040502050506030303"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Courier New" panose="02070309020205020404" pitchFamily="49" charset="0"/>
              <a:buChar char="o"/>
            </a:pPr>
            <a:r>
              <a:rPr lang="en-IN" sz="1800" dirty="0">
                <a:effectLst/>
                <a:latin typeface="High Tower Text" panose="02040502050506030303" pitchFamily="18" charset="0"/>
                <a:ea typeface="Times New Roman" panose="02020603050405020304" pitchFamily="18" charset="0"/>
                <a:cs typeface="Calibri" panose="020F0502020204030204" pitchFamily="34" charset="0"/>
              </a:rPr>
              <a:t> Removing Stop Words</a:t>
            </a:r>
            <a:endParaRPr lang="en-IN" sz="1800" dirty="0">
              <a:effectLst/>
              <a:latin typeface="High Tower Text" panose="02040502050506030303"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Courier New" panose="02070309020205020404" pitchFamily="49" charset="0"/>
              <a:buChar char="o"/>
            </a:pPr>
            <a:r>
              <a:rPr lang="en-IN" sz="1800" dirty="0">
                <a:effectLst/>
                <a:latin typeface="High Tower Text" panose="02040502050506030303" pitchFamily="18" charset="0"/>
                <a:ea typeface="Times New Roman" panose="02020603050405020304" pitchFamily="18" charset="0"/>
                <a:cs typeface="Calibri" panose="020F0502020204030204" pitchFamily="34" charset="0"/>
              </a:rPr>
              <a:t> Stemming and Lemmatization </a:t>
            </a:r>
            <a:endParaRPr lang="en-IN" sz="1800" dirty="0">
              <a:effectLst/>
              <a:latin typeface="High Tower Text" panose="02040502050506030303"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Courier New" panose="02070309020205020404" pitchFamily="49" charset="0"/>
              <a:buChar char="o"/>
            </a:pPr>
            <a:r>
              <a:rPr lang="en-IN" sz="1800" dirty="0">
                <a:effectLst/>
                <a:latin typeface="High Tower Text" panose="02040502050506030303" pitchFamily="18" charset="0"/>
                <a:ea typeface="Times New Roman" panose="02020603050405020304" pitchFamily="18" charset="0"/>
                <a:cs typeface="Calibri" panose="020F0502020204030204" pitchFamily="34" charset="0"/>
              </a:rPr>
              <a:t>Text Standardization-Normalization</a:t>
            </a:r>
            <a:endParaRPr lang="en-IN" dirty="0">
              <a:effectLst/>
              <a:latin typeface="High Tower Text" panose="02040502050506030303" pitchFamily="18" charset="0"/>
              <a:ea typeface="Times New Roman" panose="02020603050405020304" pitchFamily="18" charset="0"/>
              <a:cs typeface="Calibri" panose="020F0502020204030204" pitchFamily="34" charset="0"/>
            </a:endParaRPr>
          </a:p>
          <a:p>
            <a:pPr marL="285750" indent="-285750" algn="just">
              <a:buFont typeface="Wingdings" panose="05000000000000000000" pitchFamily="2" charset="2"/>
              <a:buChar char="v"/>
            </a:pPr>
            <a:r>
              <a:rPr lang="en-IN" sz="1800" dirty="0">
                <a:effectLst/>
                <a:latin typeface="High Tower Text" panose="02040502050506030303" pitchFamily="18" charset="0"/>
                <a:ea typeface="Times New Roman" panose="02020603050405020304" pitchFamily="18" charset="0"/>
                <a:cs typeface="Calibri" panose="020F0502020204030204" pitchFamily="34" charset="0"/>
              </a:rPr>
              <a:t>Then created new column as </a:t>
            </a:r>
            <a:r>
              <a:rPr lang="en-IN" sz="1800" dirty="0" err="1">
                <a:effectLst/>
                <a:latin typeface="High Tower Text" panose="02040502050506030303" pitchFamily="18" charset="0"/>
                <a:ea typeface="Times New Roman" panose="02020603050405020304" pitchFamily="18" charset="0"/>
                <a:cs typeface="Calibri" panose="020F0502020204030204" pitchFamily="34" charset="0"/>
              </a:rPr>
              <a:t>clean_length</a:t>
            </a:r>
            <a:r>
              <a:rPr lang="en-IN" sz="1800" dirty="0">
                <a:effectLst/>
                <a:latin typeface="High Tower Text" panose="02040502050506030303" pitchFamily="18" charset="0"/>
                <a:ea typeface="Times New Roman" panose="02020603050405020304" pitchFamily="18" charset="0"/>
                <a:cs typeface="Calibri" panose="020F0502020204030204" pitchFamily="34" charset="0"/>
              </a:rPr>
              <a:t> after cleaning the data. </a:t>
            </a:r>
            <a:r>
              <a:rPr lang="en-US" dirty="0">
                <a:latin typeface="High Tower Text" panose="02040502050506030303" pitchFamily="18" charset="0"/>
              </a:rPr>
              <a:t>Used Pearson’s correlation coefficient and heat map to check the correlation. </a:t>
            </a:r>
          </a:p>
          <a:p>
            <a:pPr algn="just"/>
            <a:endParaRPr lang="en-US" dirty="0">
              <a:latin typeface="High Tower Text" panose="02040502050506030303" pitchFamily="18" charset="0"/>
            </a:endParaRPr>
          </a:p>
          <a:p>
            <a:pPr marL="285750" indent="-285750" algn="just">
              <a:buFont typeface="Wingdings" panose="05000000000000000000" pitchFamily="2" charset="2"/>
              <a:buChar char="v"/>
            </a:pPr>
            <a:r>
              <a:rPr lang="en-IN" sz="1800" dirty="0">
                <a:effectLst/>
                <a:latin typeface="High Tower Text" panose="02040502050506030303" pitchFamily="18" charset="0"/>
                <a:ea typeface="Calibri" panose="020F0502020204030204" pitchFamily="34" charset="0"/>
                <a:cs typeface="Calibri" panose="020F0502020204030204" pitchFamily="34" charset="0"/>
              </a:rPr>
              <a:t>After getting a cleaned data used TF-IDF vectorizer. It is a common algorithm to transform text into numbers. And </a:t>
            </a:r>
            <a:r>
              <a:rPr lang="en-US" sz="1800" dirty="0">
                <a:effectLst/>
                <a:latin typeface="High Tower Text" panose="02040502050506030303" pitchFamily="18" charset="0"/>
                <a:ea typeface="Calibri" panose="020F0502020204030204" pitchFamily="34" charset="0"/>
                <a:cs typeface="Calibri" panose="020F0502020204030204" pitchFamily="34" charset="0"/>
              </a:rPr>
              <a:t>b</a:t>
            </a:r>
            <a:r>
              <a:rPr lang="en-US" dirty="0">
                <a:latin typeface="High Tower Text" panose="02040502050506030303" pitchFamily="18" charset="0"/>
              </a:rPr>
              <a:t>alanced the data using SMOTE method.</a:t>
            </a:r>
          </a:p>
          <a:p>
            <a:pPr algn="just"/>
            <a:endParaRPr lang="en-US" dirty="0">
              <a:latin typeface="High Tower Text" panose="02040502050506030303" pitchFamily="18" charset="0"/>
            </a:endParaRPr>
          </a:p>
          <a:p>
            <a:pPr marL="285750" indent="-285750" algn="just">
              <a:buFont typeface="Wingdings" panose="05000000000000000000" pitchFamily="2" charset="2"/>
              <a:buChar char="v"/>
            </a:pPr>
            <a:r>
              <a:rPr lang="en-US" dirty="0">
                <a:latin typeface="High Tower Text" panose="02040502050506030303" pitchFamily="18" charset="0"/>
              </a:rPr>
              <a:t>Split train and test to build machine learning models. Model building process will be shown in the further steps.</a:t>
            </a:r>
            <a:endParaRPr lang="en-IN" dirty="0">
              <a:latin typeface="High Tower Text" panose="02040502050506030303" pitchFamily="18" charset="0"/>
            </a:endParaRPr>
          </a:p>
        </p:txBody>
      </p:sp>
    </p:spTree>
    <p:extLst>
      <p:ext uri="{BB962C8B-B14F-4D97-AF65-F5344CB8AC3E}">
        <p14:creationId xmlns:p14="http://schemas.microsoft.com/office/powerpoint/2010/main" val="211138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822AEF-FB37-4619-A6B4-B7EB17696967}"/>
              </a:ext>
            </a:extLst>
          </p:cNvPr>
          <p:cNvSpPr txBox="1"/>
          <p:nvPr/>
        </p:nvSpPr>
        <p:spPr>
          <a:xfrm>
            <a:off x="569167" y="261257"/>
            <a:ext cx="11224727" cy="584775"/>
          </a:xfrm>
          <a:prstGeom prst="rect">
            <a:avLst/>
          </a:prstGeom>
          <a:noFill/>
        </p:spPr>
        <p:txBody>
          <a:bodyPr wrap="square">
            <a:spAutoFit/>
          </a:bodyPr>
          <a:lstStyle/>
          <a:p>
            <a:pPr algn="ctr"/>
            <a:r>
              <a:rPr lang="en-US" sz="3200" u="sng" dirty="0">
                <a:solidFill>
                  <a:schemeClr val="accent4">
                    <a:lumMod val="50000"/>
                  </a:schemeClr>
                </a:solidFill>
                <a:latin typeface="+mj-lt"/>
              </a:rPr>
              <a:t>Model Building:</a:t>
            </a:r>
            <a:endParaRPr lang="en-IN" sz="3200" u="sng" dirty="0">
              <a:solidFill>
                <a:schemeClr val="accent4">
                  <a:lumMod val="50000"/>
                </a:schemeClr>
              </a:solidFill>
              <a:latin typeface="+mj-lt"/>
            </a:endParaRPr>
          </a:p>
        </p:txBody>
      </p:sp>
      <p:sp>
        <p:nvSpPr>
          <p:cNvPr id="7" name="TextBox 6">
            <a:extLst>
              <a:ext uri="{FF2B5EF4-FFF2-40B4-BE49-F238E27FC236}">
                <a16:creationId xmlns:a16="http://schemas.microsoft.com/office/drawing/2014/main" id="{0AA9CF00-3ED1-472A-A1CA-95B9EE7146DE}"/>
              </a:ext>
            </a:extLst>
          </p:cNvPr>
          <p:cNvSpPr txBox="1"/>
          <p:nvPr/>
        </p:nvSpPr>
        <p:spPr>
          <a:xfrm>
            <a:off x="569167" y="1082351"/>
            <a:ext cx="11224727" cy="4832670"/>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Ø"/>
            </a:pP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In this NLP based project we need to predict the ratings based on reviews given by customers. The target variable </a:t>
            </a:r>
            <a:r>
              <a:rPr lang="en-IN" sz="1800" dirty="0">
                <a:solidFill>
                  <a:schemeClr val="accent2">
                    <a:lumMod val="50000"/>
                  </a:schemeClr>
                </a:solidFill>
                <a:effectLst/>
                <a:latin typeface="High Tower Text" panose="02040502050506030303" pitchFamily="18" charset="0"/>
                <a:ea typeface="Calibri" panose="020F0502020204030204" pitchFamily="34" charset="0"/>
                <a:cs typeface="Times New Roman" panose="02020603050405020304" pitchFamily="18" charset="0"/>
              </a:rPr>
              <a:t>“Ratings” </a:t>
            </a: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contains 5 classes hence it is </a:t>
            </a:r>
            <a:r>
              <a:rPr lang="en-IN" sz="1800" dirty="0">
                <a:solidFill>
                  <a:schemeClr val="accent2">
                    <a:lumMod val="50000"/>
                  </a:schemeClr>
                </a:solidFill>
                <a:effectLst/>
                <a:latin typeface="High Tower Text" panose="02040502050506030303" pitchFamily="18" charset="0"/>
                <a:ea typeface="Calibri" panose="020F0502020204030204" pitchFamily="34" charset="0"/>
                <a:cs typeface="Times New Roman" panose="02020603050405020304" pitchFamily="18" charset="0"/>
              </a:rPr>
              <a:t>Multiclass Classification Problem</a:t>
            </a: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 I have collected data from </a:t>
            </a:r>
            <a:r>
              <a:rPr lang="en-IN" sz="1800" dirty="0" err="1">
                <a:effectLst/>
                <a:latin typeface="High Tower Text" panose="02040502050506030303" pitchFamily="18" charset="0"/>
                <a:ea typeface="Calibri" panose="020F0502020204030204" pitchFamily="34" charset="0"/>
                <a:cs typeface="Times New Roman" panose="02020603050405020304" pitchFamily="18" charset="0"/>
              </a:rPr>
              <a:t>flipkart</a:t>
            </a: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 and amazon websites. </a:t>
            </a:r>
          </a:p>
          <a:p>
            <a:pPr marL="285750" indent="-285750" algn="just">
              <a:lnSpc>
                <a:spcPct val="107000"/>
              </a:lnSpc>
              <a:spcAft>
                <a:spcPts val="800"/>
              </a:spcAft>
              <a:buFont typeface="Wingdings" panose="05000000000000000000" pitchFamily="2" charset="2"/>
              <a:buChar char="Ø"/>
            </a:pP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I have converted text into feature vectors using </a:t>
            </a:r>
            <a:r>
              <a:rPr lang="en-IN" sz="1800" dirty="0">
                <a:solidFill>
                  <a:schemeClr val="accent2">
                    <a:lumMod val="50000"/>
                  </a:schemeClr>
                </a:solidFill>
                <a:effectLst/>
                <a:latin typeface="High Tower Text" panose="02040502050506030303" pitchFamily="18" charset="0"/>
                <a:ea typeface="Calibri" panose="020F0502020204030204" pitchFamily="34" charset="0"/>
                <a:cs typeface="Times New Roman" panose="02020603050405020304" pitchFamily="18" charset="0"/>
              </a:rPr>
              <a:t>TF-IDF</a:t>
            </a: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 vectorizer and separated our feature and labels. Also, before building the model, I made sure that the input data is cleaned, balanced and scaled before it was fed into the machine learning models. </a:t>
            </a:r>
          </a:p>
          <a:p>
            <a:pPr marL="285750" indent="-285750" algn="just">
              <a:lnSpc>
                <a:spcPct val="107000"/>
              </a:lnSpc>
              <a:spcAft>
                <a:spcPts val="800"/>
              </a:spcAft>
              <a:buFont typeface="Wingdings" panose="05000000000000000000" pitchFamily="2" charset="2"/>
              <a:buChar char="Ø"/>
            </a:pPr>
            <a:r>
              <a:rPr lang="en-IN" sz="1800" dirty="0">
                <a:effectLst/>
                <a:latin typeface="High Tower Text" panose="02040502050506030303" pitchFamily="18" charset="0"/>
                <a:ea typeface="Calibri" panose="020F0502020204030204" pitchFamily="34" charset="0"/>
                <a:cs typeface="Calibri" panose="020F0502020204030204" pitchFamily="34" charset="0"/>
              </a:rPr>
              <a:t>After the pre-processing and data cleaning I used independent feature for model building and prediction. </a:t>
            </a: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The classification algorithms used on training the data are as follows:</a:t>
            </a:r>
          </a:p>
          <a:p>
            <a:pPr marL="800100" lvl="1" indent="-342900" algn="just">
              <a:lnSpc>
                <a:spcPct val="107000"/>
              </a:lnSpc>
              <a:buFont typeface="+mj-lt"/>
              <a:buAutoNum type="arabicPeriod"/>
            </a:pPr>
            <a:r>
              <a:rPr lang="en-IN" dirty="0" err="1">
                <a:effectLst/>
                <a:latin typeface="High Tower Text" panose="02040502050506030303" pitchFamily="18" charset="0"/>
                <a:ea typeface="Calibri" panose="020F0502020204030204" pitchFamily="34" charset="0"/>
                <a:cs typeface="Times New Roman" panose="02020603050405020304" pitchFamily="18" charset="0"/>
              </a:rPr>
              <a:t>LinearSVC</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a:p>
            <a:pPr marL="800100" lvl="1" indent="-342900" algn="just">
              <a:lnSpc>
                <a:spcPct val="107000"/>
              </a:lnSpc>
              <a:buFont typeface="+mj-lt"/>
              <a:buAutoNum type="arabicPeriod"/>
            </a:pPr>
            <a:r>
              <a:rPr lang="en-IN" dirty="0">
                <a:effectLst/>
                <a:latin typeface="High Tower Text" panose="02040502050506030303" pitchFamily="18" charset="0"/>
                <a:ea typeface="Calibri" panose="020F0502020204030204" pitchFamily="34" charset="0"/>
                <a:cs typeface="Times New Roman" panose="02020603050405020304" pitchFamily="18" charset="0"/>
              </a:rPr>
              <a:t>SGD Classifier</a:t>
            </a:r>
          </a:p>
          <a:p>
            <a:pPr marL="800100" lvl="1" indent="-342900" algn="just">
              <a:lnSpc>
                <a:spcPct val="107000"/>
              </a:lnSpc>
              <a:spcAft>
                <a:spcPts val="800"/>
              </a:spcAft>
              <a:buFont typeface="+mj-lt"/>
              <a:buAutoNum type="arabicPeriod"/>
            </a:pPr>
            <a:r>
              <a:rPr lang="en-IN" dirty="0">
                <a:solidFill>
                  <a:srgbClr val="000000"/>
                </a:solidFill>
                <a:effectLst/>
                <a:latin typeface="High Tower Text" panose="02040502050506030303" pitchFamily="18" charset="0"/>
                <a:ea typeface="Calibri" panose="020F0502020204030204" pitchFamily="34" charset="0"/>
                <a:cs typeface="Calibri" panose="020F0502020204030204" pitchFamily="34" charset="0"/>
              </a:rPr>
              <a:t>Extreme Gradient Boosting Classifier (XGB)</a:t>
            </a:r>
          </a:p>
          <a:p>
            <a:pPr marL="800100" lvl="1" indent="-342900" algn="just">
              <a:lnSpc>
                <a:spcPct val="107000"/>
              </a:lnSpc>
              <a:spcAft>
                <a:spcPts val="800"/>
              </a:spcAft>
              <a:buFont typeface="+mj-lt"/>
              <a:buAutoNum type="arabicPeriod"/>
            </a:pPr>
            <a:r>
              <a:rPr lang="en-IN" dirty="0">
                <a:solidFill>
                  <a:srgbClr val="000000"/>
                </a:solidFill>
                <a:latin typeface="High Tower Text" panose="02040502050506030303" pitchFamily="18" charset="0"/>
                <a:ea typeface="Calibri" panose="020F0502020204030204" pitchFamily="34" charset="0"/>
                <a:cs typeface="Calibri" panose="020F0502020204030204" pitchFamily="34" charset="0"/>
              </a:rPr>
              <a:t>Decision Tree Classifier</a:t>
            </a:r>
            <a:endParaRPr lang="en-IN" dirty="0">
              <a:solidFill>
                <a:srgbClr val="000000"/>
              </a:solidFill>
              <a:effectLst/>
              <a:latin typeface="High Tower Text" panose="02040502050506030303" pitchFamily="18" charset="0"/>
              <a:ea typeface="Calibri" panose="020F0502020204030204" pitchFamily="34" charset="0"/>
              <a:cs typeface="Calibri" panose="020F0502020204030204" pitchFamily="34" charset="0"/>
            </a:endParaRPr>
          </a:p>
          <a:p>
            <a:pPr marL="800100" lvl="1" indent="-342900" algn="just">
              <a:lnSpc>
                <a:spcPct val="107000"/>
              </a:lnSpc>
              <a:spcAft>
                <a:spcPts val="800"/>
              </a:spcAft>
              <a:buFont typeface="+mj-lt"/>
              <a:buAutoNum type="arabicPeriod"/>
            </a:pPr>
            <a:r>
              <a:rPr lang="en-IN" dirty="0">
                <a:latin typeface="High Tower Text" panose="02040502050506030303" pitchFamily="18" charset="0"/>
                <a:ea typeface="Calibri" panose="020F0502020204030204" pitchFamily="34" charset="0"/>
                <a:cs typeface="Times New Roman" panose="02020603050405020304" pitchFamily="18" charset="0"/>
              </a:rPr>
              <a:t>Random Forest Classifier</a:t>
            </a:r>
            <a:endParaRPr lang="en-IN" dirty="0">
              <a:solidFill>
                <a:srgbClr val="000000"/>
              </a:solidFill>
              <a:latin typeface="High Tower Text" panose="02040502050506030303" pitchFamily="18" charset="0"/>
              <a:ea typeface="Calibri" panose="020F0502020204030204" pitchFamily="34" charset="0"/>
              <a:cs typeface="Calibri" panose="020F0502020204030204" pitchFamily="34" charset="0"/>
            </a:endParaRPr>
          </a:p>
          <a:p>
            <a:pPr marL="800100" lvl="1" indent="-342900" algn="just">
              <a:lnSpc>
                <a:spcPct val="107000"/>
              </a:lnSpc>
              <a:spcAft>
                <a:spcPts val="800"/>
              </a:spcAft>
              <a:buFont typeface="+mj-lt"/>
              <a:buAutoNum type="arabicPeriod"/>
            </a:pPr>
            <a:r>
              <a:rPr lang="en-IN" dirty="0">
                <a:latin typeface="High Tower Text" panose="02040502050506030303" pitchFamily="18" charset="0"/>
                <a:ea typeface="Calibri" panose="020F0502020204030204" pitchFamily="34" charset="0"/>
                <a:cs typeface="Times New Roman" panose="02020603050405020304" pitchFamily="18" charset="0"/>
              </a:rPr>
              <a:t>Extra Trees Classifier</a:t>
            </a:r>
          </a:p>
        </p:txBody>
      </p:sp>
    </p:spTree>
    <p:extLst>
      <p:ext uri="{BB962C8B-B14F-4D97-AF65-F5344CB8AC3E}">
        <p14:creationId xmlns:p14="http://schemas.microsoft.com/office/powerpoint/2010/main" val="2700718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95CADA2-93EF-4ACB-A37D-6BA9B302165A}"/>
              </a:ext>
            </a:extLst>
          </p:cNvPr>
          <p:cNvSpPr txBox="1"/>
          <p:nvPr/>
        </p:nvSpPr>
        <p:spPr>
          <a:xfrm>
            <a:off x="158620" y="251928"/>
            <a:ext cx="11775232" cy="646331"/>
          </a:xfrm>
          <a:prstGeom prst="rect">
            <a:avLst/>
          </a:prstGeom>
          <a:noFill/>
        </p:spPr>
        <p:txBody>
          <a:bodyPr wrap="square" rtlCol="0">
            <a:spAutoFit/>
          </a:bodyPr>
          <a:lstStyle/>
          <a:p>
            <a:pPr algn="just"/>
            <a:r>
              <a:rPr lang="en-US" dirty="0">
                <a:latin typeface="High Tower Text" panose="02040502050506030303" pitchFamily="18" charset="0"/>
              </a:rPr>
              <a:t>First creating instances for different classifier and then listed down the models that will be appended for further evaluation in for loop as shown.</a:t>
            </a:r>
            <a:endParaRPr lang="en-IN" dirty="0">
              <a:latin typeface="High Tower Text" panose="02040502050506030303" pitchFamily="18" charset="0"/>
            </a:endParaRPr>
          </a:p>
        </p:txBody>
      </p:sp>
      <p:sp>
        <p:nvSpPr>
          <p:cNvPr id="8" name="TextBox 7">
            <a:extLst>
              <a:ext uri="{FF2B5EF4-FFF2-40B4-BE49-F238E27FC236}">
                <a16:creationId xmlns:a16="http://schemas.microsoft.com/office/drawing/2014/main" id="{F1E5A5B6-11EA-4E1A-9AFB-D5557311E8DD}"/>
              </a:ext>
            </a:extLst>
          </p:cNvPr>
          <p:cNvSpPr txBox="1"/>
          <p:nvPr/>
        </p:nvSpPr>
        <p:spPr>
          <a:xfrm>
            <a:off x="419878" y="4257255"/>
            <a:ext cx="4562669" cy="1477328"/>
          </a:xfrm>
          <a:prstGeom prst="rect">
            <a:avLst/>
          </a:prstGeom>
          <a:noFill/>
        </p:spPr>
        <p:txBody>
          <a:bodyPr wrap="square" rtlCol="0">
            <a:spAutoFit/>
          </a:bodyPr>
          <a:lstStyle/>
          <a:p>
            <a:pPr algn="just"/>
            <a:r>
              <a:rPr lang="en-IN" b="0" i="0" dirty="0">
                <a:effectLst/>
                <a:latin typeface="High Tower Text" panose="02040502050506030303" pitchFamily="18" charset="0"/>
              </a:rPr>
              <a:t>I have created 6 different classification algorithms </a:t>
            </a:r>
            <a:r>
              <a:rPr lang="en-US" b="0" i="0" dirty="0">
                <a:effectLst/>
                <a:latin typeface="High Tower Text" panose="02040502050506030303" pitchFamily="18" charset="0"/>
              </a:rPr>
              <a:t>and are appended in the variable models. Now, let's run a for loop which contains the accuracy of the models along with different evaluation metrics.</a:t>
            </a:r>
            <a:endParaRPr lang="en-IN" dirty="0">
              <a:latin typeface="High Tower Text" panose="02040502050506030303" pitchFamily="18" charset="0"/>
            </a:endParaRPr>
          </a:p>
        </p:txBody>
      </p:sp>
      <p:pic>
        <p:nvPicPr>
          <p:cNvPr id="12" name="Picture 11">
            <a:extLst>
              <a:ext uri="{FF2B5EF4-FFF2-40B4-BE49-F238E27FC236}">
                <a16:creationId xmlns:a16="http://schemas.microsoft.com/office/drawing/2014/main" id="{8A0BBA36-6FB7-4475-B57D-F806283BB9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817" y="1132785"/>
            <a:ext cx="6589183" cy="5075360"/>
          </a:xfrm>
          <a:prstGeom prst="rect">
            <a:avLst/>
          </a:prstGeom>
        </p:spPr>
      </p:pic>
      <p:pic>
        <p:nvPicPr>
          <p:cNvPr id="14" name="Picture 13">
            <a:extLst>
              <a:ext uri="{FF2B5EF4-FFF2-40B4-BE49-F238E27FC236}">
                <a16:creationId xmlns:a16="http://schemas.microsoft.com/office/drawing/2014/main" id="{F693416E-6C66-4135-8A09-190AF7553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20" y="1132786"/>
            <a:ext cx="5337111" cy="2366194"/>
          </a:xfrm>
          <a:prstGeom prst="rect">
            <a:avLst/>
          </a:prstGeom>
        </p:spPr>
      </p:pic>
    </p:spTree>
    <p:extLst>
      <p:ext uri="{BB962C8B-B14F-4D97-AF65-F5344CB8AC3E}">
        <p14:creationId xmlns:p14="http://schemas.microsoft.com/office/powerpoint/2010/main" val="2549798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433D23-13C0-476B-989B-898D0B9C6802}"/>
              </a:ext>
            </a:extLst>
          </p:cNvPr>
          <p:cNvSpPr txBox="1"/>
          <p:nvPr/>
        </p:nvSpPr>
        <p:spPr>
          <a:xfrm>
            <a:off x="699796" y="233265"/>
            <a:ext cx="3928188" cy="584775"/>
          </a:xfrm>
          <a:prstGeom prst="rect">
            <a:avLst/>
          </a:prstGeom>
          <a:noFill/>
        </p:spPr>
        <p:txBody>
          <a:bodyPr wrap="square" rtlCol="0">
            <a:spAutoFit/>
          </a:bodyPr>
          <a:lstStyle/>
          <a:p>
            <a:r>
              <a:rPr lang="en-US" sz="3200" u="sng" dirty="0">
                <a:solidFill>
                  <a:schemeClr val="accent4">
                    <a:lumMod val="50000"/>
                  </a:schemeClr>
                </a:solidFill>
                <a:latin typeface="+mj-lt"/>
              </a:rPr>
              <a:t>Model Selection</a:t>
            </a:r>
            <a:endParaRPr lang="en-IN" sz="3200" u="sng" dirty="0">
              <a:solidFill>
                <a:schemeClr val="accent4">
                  <a:lumMod val="50000"/>
                </a:schemeClr>
              </a:solidFill>
              <a:latin typeface="+mj-lt"/>
            </a:endParaRPr>
          </a:p>
        </p:txBody>
      </p:sp>
      <p:sp>
        <p:nvSpPr>
          <p:cNvPr id="6" name="TextBox 5">
            <a:extLst>
              <a:ext uri="{FF2B5EF4-FFF2-40B4-BE49-F238E27FC236}">
                <a16:creationId xmlns:a16="http://schemas.microsoft.com/office/drawing/2014/main" id="{1178F4AD-D44D-40BD-9DBA-3B37664ED337}"/>
              </a:ext>
            </a:extLst>
          </p:cNvPr>
          <p:cNvSpPr txBox="1"/>
          <p:nvPr/>
        </p:nvSpPr>
        <p:spPr>
          <a:xfrm>
            <a:off x="802433" y="4565722"/>
            <a:ext cx="10627567" cy="1477328"/>
          </a:xfrm>
          <a:prstGeom prst="rect">
            <a:avLst/>
          </a:prstGeom>
          <a:noFill/>
        </p:spPr>
        <p:txBody>
          <a:bodyPr wrap="square">
            <a:spAutoFit/>
          </a:bodyPr>
          <a:lstStyle/>
          <a:p>
            <a:pPr algn="just"/>
            <a:r>
              <a:rPr lang="en-US" b="1" i="0" dirty="0">
                <a:solidFill>
                  <a:schemeClr val="accent6">
                    <a:lumMod val="50000"/>
                  </a:schemeClr>
                </a:solidFill>
                <a:effectLst>
                  <a:outerShdw blurRad="38100" dist="38100" dir="2700000" algn="tl">
                    <a:srgbClr val="000000">
                      <a:alpha val="43137"/>
                    </a:srgbClr>
                  </a:outerShdw>
                </a:effectLst>
                <a:latin typeface="Eras Demi ITC" panose="020B0805030504020804" pitchFamily="34" charset="0"/>
              </a:rPr>
              <a:t>After creating and training different classification algorithms, we can see that the difference between accuracy and cross validation score is less for "</a:t>
            </a:r>
            <a:r>
              <a:rPr lang="fr-FR" b="1" i="0" dirty="0" err="1">
                <a:solidFill>
                  <a:srgbClr val="FF0000"/>
                </a:solidFill>
                <a:effectLst>
                  <a:outerShdw blurRad="38100" dist="38100" dir="2700000" algn="tl">
                    <a:srgbClr val="000000">
                      <a:alpha val="43137"/>
                    </a:srgbClr>
                  </a:outerShdw>
                </a:effectLst>
                <a:latin typeface="Eras Demi ITC" panose="020B0805030504020804" pitchFamily="34" charset="0"/>
              </a:rPr>
              <a:t>Stochastic</a:t>
            </a:r>
            <a:r>
              <a:rPr lang="fr-FR" b="1" i="0" dirty="0">
                <a:solidFill>
                  <a:srgbClr val="FF0000"/>
                </a:solidFill>
                <a:effectLst>
                  <a:outerShdw blurRad="38100" dist="38100" dir="2700000" algn="tl">
                    <a:srgbClr val="000000">
                      <a:alpha val="43137"/>
                    </a:srgbClr>
                  </a:outerShdw>
                </a:effectLst>
                <a:latin typeface="Eras Demi ITC" panose="020B0805030504020804" pitchFamily="34" charset="0"/>
              </a:rPr>
              <a:t> Gradient </a:t>
            </a:r>
            <a:r>
              <a:rPr lang="fr-FR" b="1" i="0" dirty="0" err="1">
                <a:solidFill>
                  <a:srgbClr val="FF0000"/>
                </a:solidFill>
                <a:effectLst>
                  <a:outerShdw blurRad="38100" dist="38100" dir="2700000" algn="tl">
                    <a:srgbClr val="000000">
                      <a:alpha val="43137"/>
                    </a:srgbClr>
                  </a:outerShdw>
                </a:effectLst>
                <a:latin typeface="Eras Demi ITC" panose="020B0805030504020804" pitchFamily="34" charset="0"/>
              </a:rPr>
              <a:t>Descent</a:t>
            </a:r>
            <a:r>
              <a:rPr lang="fr-FR" b="1" i="0" dirty="0">
                <a:solidFill>
                  <a:srgbClr val="FF0000"/>
                </a:solidFill>
                <a:effectLst>
                  <a:outerShdw blurRad="38100" dist="38100" dir="2700000" algn="tl">
                    <a:srgbClr val="000000">
                      <a:alpha val="43137"/>
                    </a:srgbClr>
                  </a:outerShdw>
                </a:effectLst>
                <a:latin typeface="Eras Demi ITC" panose="020B0805030504020804" pitchFamily="34" charset="0"/>
              </a:rPr>
              <a:t> Classifier (</a:t>
            </a:r>
            <a:r>
              <a:rPr lang="fr-FR" b="1" i="0" dirty="0" err="1">
                <a:solidFill>
                  <a:srgbClr val="FF0000"/>
                </a:solidFill>
                <a:effectLst>
                  <a:outerShdw blurRad="38100" dist="38100" dir="2700000" algn="tl">
                    <a:srgbClr val="000000">
                      <a:alpha val="43137"/>
                    </a:srgbClr>
                  </a:outerShdw>
                </a:effectLst>
                <a:latin typeface="Eras Demi ITC" panose="020B0805030504020804" pitchFamily="34" charset="0"/>
              </a:rPr>
              <a:t>SGDClassifier</a:t>
            </a:r>
            <a:r>
              <a:rPr lang="fr-FR" b="1" i="0" dirty="0">
                <a:solidFill>
                  <a:srgbClr val="FF0000"/>
                </a:solidFill>
                <a:effectLst>
                  <a:outerShdw blurRad="38100" dist="38100" dir="2700000" algn="tl">
                    <a:srgbClr val="000000">
                      <a:alpha val="43137"/>
                    </a:srgbClr>
                  </a:outerShdw>
                </a:effectLst>
                <a:latin typeface="Eras Demi ITC" panose="020B0805030504020804" pitchFamily="34" charset="0"/>
              </a:rPr>
              <a:t>)</a:t>
            </a:r>
            <a:r>
              <a:rPr lang="en-US" b="1" i="0" dirty="0">
                <a:solidFill>
                  <a:schemeClr val="accent6">
                    <a:lumMod val="50000"/>
                  </a:schemeClr>
                </a:solidFill>
                <a:effectLst>
                  <a:outerShdw blurRad="38100" dist="38100" dir="2700000" algn="tl">
                    <a:srgbClr val="000000">
                      <a:alpha val="43137"/>
                    </a:srgbClr>
                  </a:outerShdw>
                </a:effectLst>
                <a:latin typeface="Eras Demi ITC" panose="020B0805030504020804" pitchFamily="34" charset="0"/>
              </a:rPr>
              <a:t>". On this basis I can conclude that </a:t>
            </a:r>
            <a:r>
              <a:rPr lang="en-US" b="1" i="0" dirty="0">
                <a:solidFill>
                  <a:srgbClr val="FF0000"/>
                </a:solidFill>
                <a:effectLst>
                  <a:outerShdw blurRad="38100" dist="38100" dir="2700000" algn="tl">
                    <a:srgbClr val="000000">
                      <a:alpha val="43137"/>
                    </a:srgbClr>
                  </a:outerShdw>
                </a:effectLst>
                <a:latin typeface="Eras Demi ITC" panose="020B0805030504020804" pitchFamily="34" charset="0"/>
              </a:rPr>
              <a:t>"</a:t>
            </a:r>
            <a:r>
              <a:rPr lang="fr-FR" b="1" i="0" dirty="0">
                <a:solidFill>
                  <a:srgbClr val="FF0000"/>
                </a:solidFill>
                <a:effectLst>
                  <a:outerShdw blurRad="38100" dist="38100" dir="2700000" algn="tl">
                    <a:srgbClr val="000000">
                      <a:alpha val="43137"/>
                    </a:srgbClr>
                  </a:outerShdw>
                </a:effectLst>
                <a:latin typeface="Eras Demi ITC" panose="020B0805030504020804" pitchFamily="34" charset="0"/>
              </a:rPr>
              <a:t> </a:t>
            </a:r>
            <a:r>
              <a:rPr lang="fr-FR" b="1" i="0" dirty="0" err="1">
                <a:solidFill>
                  <a:srgbClr val="FF0000"/>
                </a:solidFill>
                <a:effectLst>
                  <a:outerShdw blurRad="38100" dist="38100" dir="2700000" algn="tl">
                    <a:srgbClr val="000000">
                      <a:alpha val="43137"/>
                    </a:srgbClr>
                  </a:outerShdw>
                </a:effectLst>
                <a:latin typeface="Eras Demi ITC" panose="020B0805030504020804" pitchFamily="34" charset="0"/>
              </a:rPr>
              <a:t>SGDClassifier</a:t>
            </a:r>
            <a:r>
              <a:rPr lang="fr-FR" b="1" i="0" dirty="0">
                <a:solidFill>
                  <a:srgbClr val="FF0000"/>
                </a:solidFill>
                <a:effectLst>
                  <a:outerShdw blurRad="38100" dist="38100" dir="2700000" algn="tl">
                    <a:srgbClr val="000000">
                      <a:alpha val="43137"/>
                    </a:srgbClr>
                  </a:outerShdw>
                </a:effectLst>
                <a:latin typeface="Eras Demi ITC" panose="020B0805030504020804" pitchFamily="34" charset="0"/>
              </a:rPr>
              <a:t> </a:t>
            </a:r>
            <a:r>
              <a:rPr lang="en-US" b="1" i="0" dirty="0">
                <a:solidFill>
                  <a:srgbClr val="FF0000"/>
                </a:solidFill>
                <a:effectLst>
                  <a:outerShdw blurRad="38100" dist="38100" dir="2700000" algn="tl">
                    <a:srgbClr val="000000">
                      <a:alpha val="43137"/>
                    </a:srgbClr>
                  </a:outerShdw>
                </a:effectLst>
                <a:latin typeface="Eras Demi ITC" panose="020B0805030504020804" pitchFamily="34" charset="0"/>
              </a:rPr>
              <a:t>" </a:t>
            </a:r>
            <a:r>
              <a:rPr lang="en-US" b="1" i="0" dirty="0">
                <a:solidFill>
                  <a:schemeClr val="accent6">
                    <a:lumMod val="50000"/>
                  </a:schemeClr>
                </a:solidFill>
                <a:effectLst>
                  <a:outerShdw blurRad="38100" dist="38100" dir="2700000" algn="tl">
                    <a:srgbClr val="000000">
                      <a:alpha val="43137"/>
                    </a:srgbClr>
                  </a:outerShdw>
                </a:effectLst>
                <a:latin typeface="Eras Demi ITC" panose="020B0805030504020804" pitchFamily="34" charset="0"/>
              </a:rPr>
              <a:t>as the best fitting model. Now, we will try Hyperparameter Tuning to find out the best parameters and using them to improve the scores and metrics values.</a:t>
            </a:r>
            <a:endParaRPr lang="en-IN" b="1" dirty="0">
              <a:solidFill>
                <a:schemeClr val="accent6">
                  <a:lumMod val="50000"/>
                </a:schemeClr>
              </a:solidFill>
              <a:effectLst>
                <a:outerShdw blurRad="38100" dist="38100" dir="2700000" algn="tl">
                  <a:srgbClr val="000000">
                    <a:alpha val="43137"/>
                  </a:srgbClr>
                </a:outerShdw>
              </a:effectLst>
              <a:latin typeface="Eras Demi ITC" panose="020B0805030504020804" pitchFamily="34" charset="0"/>
            </a:endParaRPr>
          </a:p>
        </p:txBody>
      </p:sp>
      <p:sp>
        <p:nvSpPr>
          <p:cNvPr id="2" name="Rectangle 2">
            <a:extLst>
              <a:ext uri="{FF2B5EF4-FFF2-40B4-BE49-F238E27FC236}">
                <a16:creationId xmlns:a16="http://schemas.microsoft.com/office/drawing/2014/main" id="{B2310BAE-B60A-C7EB-2581-5A3A554C2EDF}"/>
              </a:ext>
            </a:extLst>
          </p:cNvPr>
          <p:cNvSpPr>
            <a:spLocks noChangeArrowheads="1"/>
          </p:cNvSpPr>
          <p:nvPr/>
        </p:nvSpPr>
        <p:spPr bwMode="auto">
          <a:xfrm>
            <a:off x="1715679" y="1036949"/>
            <a:ext cx="1691615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3" name="Object 2">
            <a:extLst>
              <a:ext uri="{FF2B5EF4-FFF2-40B4-BE49-F238E27FC236}">
                <a16:creationId xmlns:a16="http://schemas.microsoft.com/office/drawing/2014/main" id="{D916F919-B3DF-F6D5-6863-DA6C2D8126F4}"/>
              </a:ext>
            </a:extLst>
          </p:cNvPr>
          <p:cNvGraphicFramePr>
            <a:graphicFrameLocks noChangeAspect="1"/>
          </p:cNvGraphicFramePr>
          <p:nvPr>
            <p:extLst>
              <p:ext uri="{D42A27DB-BD31-4B8C-83A1-F6EECF244321}">
                <p14:modId xmlns:p14="http://schemas.microsoft.com/office/powerpoint/2010/main" val="2699160083"/>
              </p:ext>
            </p:extLst>
          </p:nvPr>
        </p:nvGraphicFramePr>
        <p:xfrm>
          <a:off x="1715679" y="1036949"/>
          <a:ext cx="7748832" cy="3181090"/>
        </p:xfrm>
        <a:graphic>
          <a:graphicData uri="http://schemas.openxmlformats.org/presentationml/2006/ole">
            <mc:AlternateContent xmlns:mc="http://schemas.openxmlformats.org/markup-compatibility/2006">
              <mc:Choice xmlns:v="urn:schemas-microsoft-com:vml" Requires="v">
                <p:oleObj name="Bitmap Image" r:id="rId2" imgW="5585944" imgH="2674852" progId="Paint.Picture">
                  <p:embed/>
                </p:oleObj>
              </mc:Choice>
              <mc:Fallback>
                <p:oleObj name="Bitmap Image" r:id="rId2" imgW="5585944" imgH="2674852"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679" y="1036949"/>
                        <a:ext cx="7748832" cy="3181090"/>
                      </a:xfrm>
                      <a:prstGeom prst="rect">
                        <a:avLst/>
                      </a:prstGeom>
                      <a:noFill/>
                    </p:spPr>
                  </p:pic>
                </p:oleObj>
              </mc:Fallback>
            </mc:AlternateContent>
          </a:graphicData>
        </a:graphic>
      </p:graphicFrame>
    </p:spTree>
    <p:extLst>
      <p:ext uri="{BB962C8B-B14F-4D97-AF65-F5344CB8AC3E}">
        <p14:creationId xmlns:p14="http://schemas.microsoft.com/office/powerpoint/2010/main" val="211437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28503F-47D7-4C3D-90B3-9B05A048A531}"/>
              </a:ext>
            </a:extLst>
          </p:cNvPr>
          <p:cNvSpPr txBox="1"/>
          <p:nvPr/>
        </p:nvSpPr>
        <p:spPr>
          <a:xfrm>
            <a:off x="535022" y="1"/>
            <a:ext cx="11031166" cy="584775"/>
          </a:xfrm>
          <a:prstGeom prst="rect">
            <a:avLst/>
          </a:prstGeom>
          <a:noFill/>
        </p:spPr>
        <p:txBody>
          <a:bodyPr wrap="square" rtlCol="0">
            <a:spAutoFit/>
          </a:bodyPr>
          <a:lstStyle/>
          <a:p>
            <a:pPr algn="ctr"/>
            <a:r>
              <a:rPr lang="en-US" sz="3200" u="sng" dirty="0">
                <a:solidFill>
                  <a:schemeClr val="accent4">
                    <a:lumMod val="50000"/>
                  </a:schemeClr>
                </a:solidFill>
                <a:latin typeface="+mj-lt"/>
              </a:rPr>
              <a:t>Hyperparameter Tuning:</a:t>
            </a:r>
          </a:p>
        </p:txBody>
      </p:sp>
      <p:graphicFrame>
        <p:nvGraphicFramePr>
          <p:cNvPr id="8" name="Diagram 7">
            <a:extLst>
              <a:ext uri="{FF2B5EF4-FFF2-40B4-BE49-F238E27FC236}">
                <a16:creationId xmlns:a16="http://schemas.microsoft.com/office/drawing/2014/main" id="{3D236F99-08F7-7A3A-D595-392CE7F4E1CE}"/>
              </a:ext>
            </a:extLst>
          </p:cNvPr>
          <p:cNvGraphicFramePr/>
          <p:nvPr>
            <p:extLst>
              <p:ext uri="{D42A27DB-BD31-4B8C-83A1-F6EECF244321}">
                <p14:modId xmlns:p14="http://schemas.microsoft.com/office/powerpoint/2010/main" val="3512147007"/>
              </p:ext>
            </p:extLst>
          </p:nvPr>
        </p:nvGraphicFramePr>
        <p:xfrm>
          <a:off x="6968445" y="1121662"/>
          <a:ext cx="4099249" cy="4779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D9274E0B-72C6-489E-8BBB-D9F0C8B1D3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022" y="1484009"/>
            <a:ext cx="6203218" cy="3375953"/>
          </a:xfrm>
          <a:prstGeom prst="rect">
            <a:avLst/>
          </a:prstGeom>
        </p:spPr>
      </p:pic>
      <p:sp>
        <p:nvSpPr>
          <p:cNvPr id="3" name="Rectangle 2">
            <a:extLst>
              <a:ext uri="{FF2B5EF4-FFF2-40B4-BE49-F238E27FC236}">
                <a16:creationId xmlns:a16="http://schemas.microsoft.com/office/drawing/2014/main" id="{52036531-F4EF-46B2-DC08-6970581197BD}"/>
              </a:ext>
            </a:extLst>
          </p:cNvPr>
          <p:cNvSpPr>
            <a:spLocks noChangeArrowheads="1"/>
          </p:cNvSpPr>
          <p:nvPr/>
        </p:nvSpPr>
        <p:spPr bwMode="auto">
          <a:xfrm>
            <a:off x="535022" y="5023153"/>
            <a:ext cx="131968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C39478D3-A4F0-A1A8-D2FD-4D1E62824FF2}"/>
              </a:ext>
            </a:extLst>
          </p:cNvPr>
          <p:cNvGraphicFramePr>
            <a:graphicFrameLocks noChangeAspect="1"/>
          </p:cNvGraphicFramePr>
          <p:nvPr>
            <p:extLst>
              <p:ext uri="{D42A27DB-BD31-4B8C-83A1-F6EECF244321}">
                <p14:modId xmlns:p14="http://schemas.microsoft.com/office/powerpoint/2010/main" val="3427688478"/>
              </p:ext>
            </p:extLst>
          </p:nvPr>
        </p:nvGraphicFramePr>
        <p:xfrm>
          <a:off x="535022" y="5023153"/>
          <a:ext cx="6203218" cy="736042"/>
        </p:xfrm>
        <a:graphic>
          <a:graphicData uri="http://schemas.openxmlformats.org/presentationml/2006/ole">
            <mc:AlternateContent xmlns:mc="http://schemas.openxmlformats.org/markup-compatibility/2006">
              <mc:Choice xmlns:v="urn:schemas-microsoft-com:vml" Requires="v">
                <p:oleObj name="Bitmap Image" r:id="rId8" imgW="5799323" imgH="708871" progId="Paint.Picture">
                  <p:embed/>
                </p:oleObj>
              </mc:Choice>
              <mc:Fallback>
                <p:oleObj name="Bitmap Image" r:id="rId8" imgW="5799323" imgH="708871" progId="Paint.Picture">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5022" y="5023153"/>
                        <a:ext cx="6203218" cy="736042"/>
                      </a:xfrm>
                      <a:prstGeom prst="rect">
                        <a:avLst/>
                      </a:prstGeom>
                      <a:noFill/>
                    </p:spPr>
                  </p:pic>
                </p:oleObj>
              </mc:Fallback>
            </mc:AlternateContent>
          </a:graphicData>
        </a:graphic>
      </p:graphicFrame>
    </p:spTree>
    <p:extLst>
      <p:ext uri="{BB962C8B-B14F-4D97-AF65-F5344CB8AC3E}">
        <p14:creationId xmlns:p14="http://schemas.microsoft.com/office/powerpoint/2010/main" val="483632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3696C7-F5E6-4E97-8048-1BDD6F7070F5}"/>
              </a:ext>
            </a:extLst>
          </p:cNvPr>
          <p:cNvSpPr txBox="1"/>
          <p:nvPr/>
        </p:nvSpPr>
        <p:spPr>
          <a:xfrm>
            <a:off x="0" y="0"/>
            <a:ext cx="11527277" cy="584775"/>
          </a:xfrm>
          <a:prstGeom prst="rect">
            <a:avLst/>
          </a:prstGeom>
          <a:noFill/>
        </p:spPr>
        <p:txBody>
          <a:bodyPr wrap="square" rtlCol="0">
            <a:spAutoFit/>
          </a:bodyPr>
          <a:lstStyle/>
          <a:p>
            <a:pPr algn="ctr"/>
            <a:r>
              <a:rPr lang="en-US" sz="3200" u="sng" dirty="0">
                <a:solidFill>
                  <a:schemeClr val="accent4">
                    <a:lumMod val="50000"/>
                  </a:schemeClr>
                </a:solidFill>
                <a:latin typeface="+mj-lt"/>
              </a:rPr>
              <a:t>Creating Final Model After Tuning:</a:t>
            </a:r>
            <a:endParaRPr lang="en-IN" sz="3200" u="sng" dirty="0">
              <a:solidFill>
                <a:schemeClr val="accent4">
                  <a:lumMod val="50000"/>
                </a:schemeClr>
              </a:solidFill>
              <a:latin typeface="+mj-lt"/>
            </a:endParaRPr>
          </a:p>
        </p:txBody>
      </p:sp>
      <p:graphicFrame>
        <p:nvGraphicFramePr>
          <p:cNvPr id="3" name="Diagram 2">
            <a:extLst>
              <a:ext uri="{FF2B5EF4-FFF2-40B4-BE49-F238E27FC236}">
                <a16:creationId xmlns:a16="http://schemas.microsoft.com/office/drawing/2014/main" id="{2C2DD266-5B82-A9C8-6AD1-12609E015CE1}"/>
              </a:ext>
            </a:extLst>
          </p:cNvPr>
          <p:cNvGraphicFramePr/>
          <p:nvPr>
            <p:extLst>
              <p:ext uri="{D42A27DB-BD31-4B8C-83A1-F6EECF244321}">
                <p14:modId xmlns:p14="http://schemas.microsoft.com/office/powerpoint/2010/main" val="3090570986"/>
              </p:ext>
            </p:extLst>
          </p:nvPr>
        </p:nvGraphicFramePr>
        <p:xfrm>
          <a:off x="7611640" y="853453"/>
          <a:ext cx="4495288" cy="54310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2">
            <a:extLst>
              <a:ext uri="{FF2B5EF4-FFF2-40B4-BE49-F238E27FC236}">
                <a16:creationId xmlns:a16="http://schemas.microsoft.com/office/drawing/2014/main" id="{ADF0EE17-A41B-A6B4-DB16-A2242AA594AD}"/>
              </a:ext>
            </a:extLst>
          </p:cNvPr>
          <p:cNvSpPr>
            <a:spLocks noChangeArrowheads="1"/>
          </p:cNvSpPr>
          <p:nvPr/>
        </p:nvSpPr>
        <p:spPr bwMode="auto">
          <a:xfrm>
            <a:off x="452486" y="853453"/>
            <a:ext cx="1425896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6" name="Object 5">
            <a:extLst>
              <a:ext uri="{FF2B5EF4-FFF2-40B4-BE49-F238E27FC236}">
                <a16:creationId xmlns:a16="http://schemas.microsoft.com/office/drawing/2014/main" id="{6156831D-D6FD-2C29-19E9-B6FC5EA9CCAD}"/>
              </a:ext>
            </a:extLst>
          </p:cNvPr>
          <p:cNvGraphicFramePr>
            <a:graphicFrameLocks noChangeAspect="1"/>
          </p:cNvGraphicFramePr>
          <p:nvPr>
            <p:extLst>
              <p:ext uri="{D42A27DB-BD31-4B8C-83A1-F6EECF244321}">
                <p14:modId xmlns:p14="http://schemas.microsoft.com/office/powerpoint/2010/main" val="2338729168"/>
              </p:ext>
            </p:extLst>
          </p:nvPr>
        </p:nvGraphicFramePr>
        <p:xfrm>
          <a:off x="452487" y="853453"/>
          <a:ext cx="6702457" cy="1616370"/>
        </p:xfrm>
        <a:graphic>
          <a:graphicData uri="http://schemas.openxmlformats.org/presentationml/2006/ole">
            <mc:AlternateContent xmlns:mc="http://schemas.openxmlformats.org/markup-compatibility/2006">
              <mc:Choice xmlns:v="urn:schemas-microsoft-com:vml" Requires="v">
                <p:oleObj name="Bitmap Image" r:id="rId7" imgW="7003387" imgH="1561905" progId="Paint.Picture">
                  <p:embed/>
                </p:oleObj>
              </mc:Choice>
              <mc:Fallback>
                <p:oleObj name="Bitmap Image" r:id="rId7" imgW="7003387" imgH="1561905" progId="Paint.Picture">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487" y="853453"/>
                        <a:ext cx="6702457" cy="1616370"/>
                      </a:xfrm>
                      <a:prstGeom prst="rect">
                        <a:avLst/>
                      </a:prstGeom>
                      <a:noFill/>
                    </p:spPr>
                  </p:pic>
                </p:oleObj>
              </mc:Fallback>
            </mc:AlternateContent>
          </a:graphicData>
        </a:graphic>
      </p:graphicFrame>
      <p:graphicFrame>
        <p:nvGraphicFramePr>
          <p:cNvPr id="7" name="Object 6">
            <a:extLst>
              <a:ext uri="{FF2B5EF4-FFF2-40B4-BE49-F238E27FC236}">
                <a16:creationId xmlns:a16="http://schemas.microsoft.com/office/drawing/2014/main" id="{60862662-DAF1-9D5D-64E4-C9F73F0603AB}"/>
              </a:ext>
            </a:extLst>
          </p:cNvPr>
          <p:cNvGraphicFramePr>
            <a:graphicFrameLocks noChangeAspect="1"/>
          </p:cNvGraphicFramePr>
          <p:nvPr>
            <p:extLst>
              <p:ext uri="{D42A27DB-BD31-4B8C-83A1-F6EECF244321}">
                <p14:modId xmlns:p14="http://schemas.microsoft.com/office/powerpoint/2010/main" val="1779666179"/>
              </p:ext>
            </p:extLst>
          </p:nvPr>
        </p:nvGraphicFramePr>
        <p:xfrm>
          <a:off x="1111728" y="2561402"/>
          <a:ext cx="4076700" cy="3723062"/>
        </p:xfrm>
        <a:graphic>
          <a:graphicData uri="http://schemas.openxmlformats.org/presentationml/2006/ole">
            <mc:AlternateContent xmlns:mc="http://schemas.openxmlformats.org/markup-compatibility/2006">
              <mc:Choice xmlns:v="urn:schemas-microsoft-com:vml" Requires="v">
                <p:oleObj r:id="rId9" imgW="4077053" imgH="3452159" progId="">
                  <p:embed/>
                </p:oleObj>
              </mc:Choice>
              <mc:Fallback>
                <p:oleObj r:id="rId9" imgW="4077053" imgH="3452159" progId="">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1728" y="2561402"/>
                        <a:ext cx="4076700" cy="3723062"/>
                      </a:xfrm>
                      <a:prstGeom prst="rect">
                        <a:avLst/>
                      </a:prstGeom>
                      <a:noFill/>
                    </p:spPr>
                  </p:pic>
                </p:oleObj>
              </mc:Fallback>
            </mc:AlternateContent>
          </a:graphicData>
        </a:graphic>
      </p:graphicFrame>
      <p:sp>
        <p:nvSpPr>
          <p:cNvPr id="8" name="Rectangle 5">
            <a:extLst>
              <a:ext uri="{FF2B5EF4-FFF2-40B4-BE49-F238E27FC236}">
                <a16:creationId xmlns:a16="http://schemas.microsoft.com/office/drawing/2014/main" id="{4B712B31-22A4-75C0-D100-53948EB09333}"/>
              </a:ext>
            </a:extLst>
          </p:cNvPr>
          <p:cNvSpPr>
            <a:spLocks noChangeArrowheads="1"/>
          </p:cNvSpPr>
          <p:nvPr/>
        </p:nvSpPr>
        <p:spPr bwMode="auto">
          <a:xfrm>
            <a:off x="5514210" y="32573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9" name="Object 8">
            <a:extLst>
              <a:ext uri="{FF2B5EF4-FFF2-40B4-BE49-F238E27FC236}">
                <a16:creationId xmlns:a16="http://schemas.microsoft.com/office/drawing/2014/main" id="{E785D3DB-478B-C3BC-9AAA-04E2476F4B4D}"/>
              </a:ext>
            </a:extLst>
          </p:cNvPr>
          <p:cNvGraphicFramePr>
            <a:graphicFrameLocks noChangeAspect="1"/>
          </p:cNvGraphicFramePr>
          <p:nvPr>
            <p:extLst>
              <p:ext uri="{D42A27DB-BD31-4B8C-83A1-F6EECF244321}">
                <p14:modId xmlns:p14="http://schemas.microsoft.com/office/powerpoint/2010/main" val="3667539510"/>
              </p:ext>
            </p:extLst>
          </p:nvPr>
        </p:nvGraphicFramePr>
        <p:xfrm>
          <a:off x="5188428" y="3167406"/>
          <a:ext cx="2819400" cy="2987675"/>
        </p:xfrm>
        <a:graphic>
          <a:graphicData uri="http://schemas.openxmlformats.org/presentationml/2006/ole">
            <mc:AlternateContent xmlns:mc="http://schemas.openxmlformats.org/markup-compatibility/2006">
              <mc:Choice xmlns:v="urn:schemas-microsoft-com:vml" Requires="v">
                <p:oleObj name="Bitmap Image" r:id="rId11" imgW="3680779" imgH="3101609" progId="Paint.Picture">
                  <p:embed/>
                </p:oleObj>
              </mc:Choice>
              <mc:Fallback>
                <p:oleObj name="Bitmap Image" r:id="rId11" imgW="3680779" imgH="3101609" progId="Paint.Picture">
                  <p:embed/>
                  <p:pic>
                    <p:nvPicPr>
                      <p:cNvPr id="0" name="Object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88428" y="3167406"/>
                        <a:ext cx="2819400" cy="298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14486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43D91-BDF6-4929-9F3E-19F94785A169}"/>
              </a:ext>
            </a:extLst>
          </p:cNvPr>
          <p:cNvSpPr txBox="1"/>
          <p:nvPr/>
        </p:nvSpPr>
        <p:spPr>
          <a:xfrm>
            <a:off x="175098" y="194553"/>
            <a:ext cx="11935838" cy="584775"/>
          </a:xfrm>
          <a:prstGeom prst="rect">
            <a:avLst/>
          </a:prstGeom>
          <a:noFill/>
        </p:spPr>
        <p:txBody>
          <a:bodyPr wrap="square" rtlCol="0">
            <a:spAutoFit/>
          </a:bodyPr>
          <a:lstStyle/>
          <a:p>
            <a:pPr algn="ctr"/>
            <a:r>
              <a:rPr lang="en-US" sz="3200" u="sng" dirty="0">
                <a:solidFill>
                  <a:schemeClr val="accent4">
                    <a:lumMod val="50000"/>
                  </a:schemeClr>
                </a:solidFill>
                <a:latin typeface="+mj-lt"/>
              </a:rPr>
              <a:t>Saving The Final Model And Predicting The Results</a:t>
            </a:r>
            <a:endParaRPr lang="en-IN" sz="3200" u="sng" dirty="0">
              <a:solidFill>
                <a:schemeClr val="accent4">
                  <a:lumMod val="50000"/>
                </a:schemeClr>
              </a:solidFill>
              <a:latin typeface="+mj-lt"/>
            </a:endParaRPr>
          </a:p>
        </p:txBody>
      </p:sp>
      <p:pic>
        <p:nvPicPr>
          <p:cNvPr id="8" name="Picture 7">
            <a:extLst>
              <a:ext uri="{FF2B5EF4-FFF2-40B4-BE49-F238E27FC236}">
                <a16:creationId xmlns:a16="http://schemas.microsoft.com/office/drawing/2014/main" id="{5B693309-A541-46D2-B49C-97588A8757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098" y="779328"/>
            <a:ext cx="5731510" cy="1348740"/>
          </a:xfrm>
          <a:prstGeom prst="rect">
            <a:avLst/>
          </a:prstGeom>
          <a:noFill/>
          <a:ln>
            <a:noFill/>
          </a:ln>
        </p:spPr>
      </p:pic>
      <p:sp>
        <p:nvSpPr>
          <p:cNvPr id="12" name="TextBox 11">
            <a:extLst>
              <a:ext uri="{FF2B5EF4-FFF2-40B4-BE49-F238E27FC236}">
                <a16:creationId xmlns:a16="http://schemas.microsoft.com/office/drawing/2014/main" id="{3D24FD95-E322-41B6-B18C-30715F2371FA}"/>
              </a:ext>
            </a:extLst>
          </p:cNvPr>
          <p:cNvSpPr txBox="1"/>
          <p:nvPr/>
        </p:nvSpPr>
        <p:spPr>
          <a:xfrm>
            <a:off x="175098" y="3340358"/>
            <a:ext cx="5731510" cy="1846211"/>
          </a:xfrm>
          <a:prstGeom prst="rect">
            <a:avLst/>
          </a:prstGeom>
          <a:noFill/>
        </p:spPr>
        <p:txBody>
          <a:bodyPr wrap="square">
            <a:spAutoFit/>
          </a:bodyPr>
          <a:lstStyle/>
          <a:p>
            <a:pPr marL="285750" indent="-285750" algn="just">
              <a:lnSpc>
                <a:spcPct val="107000"/>
              </a:lnSpc>
              <a:spcAft>
                <a:spcPts val="800"/>
              </a:spcAft>
              <a:buFont typeface="Wingdings" panose="05000000000000000000" pitchFamily="2" charset="2"/>
              <a:buChar char="v"/>
            </a:pPr>
            <a:r>
              <a:rPr lang="en-IN" sz="1800" dirty="0">
                <a:effectLst/>
                <a:latin typeface="High Tower Text" panose="0204050205050603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High Tower Text" panose="02040502050506030303" pitchFamily="18" charset="0"/>
                <a:ea typeface="Calibri" panose="020F0502020204030204" pitchFamily="34" charset="0"/>
                <a:cs typeface="Calibri" panose="020F0502020204030204" pitchFamily="34" charset="0"/>
              </a:rPr>
              <a:t>joblib</a:t>
            </a:r>
            <a:r>
              <a:rPr lang="en-IN" sz="1800" dirty="0">
                <a:effectLst/>
                <a:latin typeface="High Tower Text" panose="02040502050506030303" pitchFamily="18" charset="0"/>
                <a:ea typeface="Calibri" panose="020F0502020204030204" pitchFamily="34" charset="0"/>
                <a:cs typeface="Calibri" panose="020F0502020204030204" pitchFamily="34" charset="0"/>
              </a:rPr>
              <a:t> library in .</a:t>
            </a:r>
            <a:r>
              <a:rPr lang="en-IN" sz="1800" dirty="0" err="1">
                <a:effectLst/>
                <a:latin typeface="High Tower Text" panose="02040502050506030303" pitchFamily="18" charset="0"/>
                <a:ea typeface="Calibri" panose="020F0502020204030204" pitchFamily="34" charset="0"/>
                <a:cs typeface="Calibri" panose="020F0502020204030204" pitchFamily="34" charset="0"/>
              </a:rPr>
              <a:t>pkl</a:t>
            </a:r>
            <a:r>
              <a:rPr lang="en-IN" sz="1800" dirty="0">
                <a:effectLst/>
                <a:latin typeface="High Tower Text" panose="02040502050506030303" pitchFamily="18" charset="0"/>
                <a:ea typeface="Calibri" panose="020F0502020204030204" pitchFamily="34" charset="0"/>
                <a:cs typeface="Calibri" panose="020F0502020204030204" pitchFamily="34" charset="0"/>
              </a:rPr>
              <a:t> format, and </a:t>
            </a:r>
            <a:r>
              <a:rPr lang="en-IN" sz="1800" dirty="0">
                <a:solidFill>
                  <a:srgbClr val="000000"/>
                </a:solidFill>
                <a:effectLst/>
                <a:latin typeface="High Tower Text" panose="02040502050506030303" pitchFamily="18" charset="0"/>
                <a:ea typeface="Calibri" panose="020F0502020204030204" pitchFamily="34" charset="0"/>
                <a:cs typeface="Calibri" panose="020F0502020204030204" pitchFamily="34" charset="0"/>
              </a:rPr>
              <a:t>I have loaded the saved model to get the predictions for reviews ratings. Using classification model, we have got the predicted values for review ratings.</a:t>
            </a: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 Finally saved the predicted value of review ratings.</a:t>
            </a:r>
          </a:p>
        </p:txBody>
      </p:sp>
      <p:pic>
        <p:nvPicPr>
          <p:cNvPr id="13" name="Picture 12">
            <a:extLst>
              <a:ext uri="{FF2B5EF4-FFF2-40B4-BE49-F238E27FC236}">
                <a16:creationId xmlns:a16="http://schemas.microsoft.com/office/drawing/2014/main" id="{9D54FF00-48A2-4662-9667-71D214A61975}"/>
              </a:ext>
            </a:extLst>
          </p:cNvPr>
          <p:cNvPicPr>
            <a:picLocks noChangeAspect="1"/>
          </p:cNvPicPr>
          <p:nvPr/>
        </p:nvPicPr>
        <p:blipFill rotWithShape="1">
          <a:blip r:embed="rId3">
            <a:extLst>
              <a:ext uri="{28A0092B-C50C-407E-A947-70E740481C1C}">
                <a14:useLocalDpi xmlns:a14="http://schemas.microsoft.com/office/drawing/2010/main" val="0"/>
              </a:ext>
            </a:extLst>
          </a:blip>
          <a:srcRect b="44697"/>
          <a:stretch/>
        </p:blipFill>
        <p:spPr bwMode="auto">
          <a:xfrm>
            <a:off x="6143016" y="5509260"/>
            <a:ext cx="5731509" cy="556260"/>
          </a:xfrm>
          <a:prstGeom prst="rect">
            <a:avLst/>
          </a:prstGeom>
          <a:noFill/>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FA8798D1-5800-8FD5-E4D4-B6F68EC9F63A}"/>
              </a:ext>
            </a:extLst>
          </p:cNvPr>
          <p:cNvSpPr>
            <a:spLocks noChangeArrowheads="1"/>
          </p:cNvSpPr>
          <p:nvPr/>
        </p:nvSpPr>
        <p:spPr bwMode="auto">
          <a:xfrm>
            <a:off x="6096000" y="779328"/>
            <a:ext cx="1247654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4" name="Object 3">
            <a:extLst>
              <a:ext uri="{FF2B5EF4-FFF2-40B4-BE49-F238E27FC236}">
                <a16:creationId xmlns:a16="http://schemas.microsoft.com/office/drawing/2014/main" id="{130C513C-968C-9ED2-E021-D866461EF747}"/>
              </a:ext>
            </a:extLst>
          </p:cNvPr>
          <p:cNvGraphicFramePr>
            <a:graphicFrameLocks noChangeAspect="1"/>
          </p:cNvGraphicFramePr>
          <p:nvPr>
            <p:extLst>
              <p:ext uri="{D42A27DB-BD31-4B8C-83A1-F6EECF244321}">
                <p14:modId xmlns:p14="http://schemas.microsoft.com/office/powerpoint/2010/main" val="412150224"/>
              </p:ext>
            </p:extLst>
          </p:nvPr>
        </p:nvGraphicFramePr>
        <p:xfrm>
          <a:off x="6095999" y="779328"/>
          <a:ext cx="5778525" cy="4729932"/>
        </p:xfrm>
        <a:graphic>
          <a:graphicData uri="http://schemas.openxmlformats.org/presentationml/2006/ole">
            <mc:AlternateContent xmlns:mc="http://schemas.openxmlformats.org/markup-compatibility/2006">
              <mc:Choice xmlns:v="urn:schemas-microsoft-com:vml" Requires="v">
                <p:oleObj name="Bitmap Image" r:id="rId4" imgW="5646909" imgH="4595258" progId="Paint.Picture">
                  <p:embed/>
                </p:oleObj>
              </mc:Choice>
              <mc:Fallback>
                <p:oleObj name="Bitmap Image" r:id="rId4" imgW="5646909" imgH="4595258"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779328"/>
                        <a:ext cx="5778525" cy="4729932"/>
                      </a:xfrm>
                      <a:prstGeom prst="rect">
                        <a:avLst/>
                      </a:prstGeom>
                      <a:noFill/>
                    </p:spPr>
                  </p:pic>
                </p:oleObj>
              </mc:Fallback>
            </mc:AlternateContent>
          </a:graphicData>
        </a:graphic>
      </p:graphicFrame>
    </p:spTree>
    <p:extLst>
      <p:ext uri="{BB962C8B-B14F-4D97-AF65-F5344CB8AC3E}">
        <p14:creationId xmlns:p14="http://schemas.microsoft.com/office/powerpoint/2010/main" val="1349717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A85C9C-9B2B-411E-B407-3E9DBAC0DE88}"/>
              </a:ext>
            </a:extLst>
          </p:cNvPr>
          <p:cNvSpPr txBox="1"/>
          <p:nvPr/>
        </p:nvSpPr>
        <p:spPr>
          <a:xfrm>
            <a:off x="633919" y="301557"/>
            <a:ext cx="10924162" cy="707886"/>
          </a:xfrm>
          <a:prstGeom prst="rect">
            <a:avLst/>
          </a:prstGeom>
          <a:noFill/>
        </p:spPr>
        <p:txBody>
          <a:bodyPr wrap="square" rtlCol="0">
            <a:spAutoFit/>
          </a:bodyPr>
          <a:lstStyle/>
          <a:p>
            <a:r>
              <a:rPr lang="en-US" sz="4000" dirty="0">
                <a:ln w="0"/>
                <a:solidFill>
                  <a:schemeClr val="accent2">
                    <a:lumMod val="50000"/>
                  </a:schemeClr>
                </a:solidFill>
                <a:effectLst>
                  <a:reflection blurRad="6350" stA="53000" endA="300" endPos="35500" dir="5400000" sy="-90000" algn="bl" rotWithShape="0"/>
                </a:effectLst>
                <a:latin typeface="Eras Demi ITC" panose="020B0805030504020804" pitchFamily="34" charset="0"/>
              </a:rPr>
              <a:t>Agenda</a:t>
            </a:r>
            <a:endParaRPr lang="en-IN" sz="4000" dirty="0">
              <a:ln w="0"/>
              <a:solidFill>
                <a:schemeClr val="accent2">
                  <a:lumMod val="50000"/>
                </a:schemeClr>
              </a:solidFill>
              <a:effectLst>
                <a:reflection blurRad="6350" stA="53000" endA="300" endPos="35500" dir="5400000" sy="-90000" algn="bl" rotWithShape="0"/>
              </a:effectLst>
              <a:latin typeface="Eras Demi ITC" panose="020B0805030504020804" pitchFamily="34" charset="0"/>
            </a:endParaRPr>
          </a:p>
        </p:txBody>
      </p:sp>
      <p:sp>
        <p:nvSpPr>
          <p:cNvPr id="4" name="TextBox 3">
            <a:extLst>
              <a:ext uri="{FF2B5EF4-FFF2-40B4-BE49-F238E27FC236}">
                <a16:creationId xmlns:a16="http://schemas.microsoft.com/office/drawing/2014/main" id="{1D69BC16-2377-431A-A8AD-94A3F32FD7C6}"/>
              </a:ext>
            </a:extLst>
          </p:cNvPr>
          <p:cNvSpPr txBox="1"/>
          <p:nvPr/>
        </p:nvSpPr>
        <p:spPr>
          <a:xfrm>
            <a:off x="961053" y="1305342"/>
            <a:ext cx="8742784" cy="3785652"/>
          </a:xfrm>
          <a:prstGeom prst="rect">
            <a:avLst/>
          </a:prstGeom>
          <a:noFill/>
        </p:spPr>
        <p:txBody>
          <a:bodyPr wrap="square">
            <a:spAutoFit/>
          </a:bodyPr>
          <a:lstStyle/>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Importance &amp; Benefits of Ratings Prediction</a:t>
            </a:r>
          </a:p>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Data Analysis &amp; Model Building Flowchart</a:t>
            </a:r>
          </a:p>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Exploratory Data Analysis Steps</a:t>
            </a:r>
          </a:p>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Hyper Parameter Tuning and Creating Final Model</a:t>
            </a:r>
          </a:p>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v"/>
            </a:pPr>
            <a:r>
              <a:rPr lang="en-US" sz="2000" dirty="0">
                <a:latin typeface="High Tower Text" panose="02040502050506030303" pitchFamily="18" charset="0"/>
                <a:ea typeface="Microsoft Sans Serif" panose="020B0604020202020204" pitchFamily="34" charset="0"/>
                <a:cs typeface="Microsoft Sans Serif" panose="020B0604020202020204" pitchFamily="34" charset="0"/>
              </a:rPr>
              <a:t>Conclusion</a:t>
            </a:r>
          </a:p>
        </p:txBody>
      </p:sp>
    </p:spTree>
    <p:extLst>
      <p:ext uri="{BB962C8B-B14F-4D97-AF65-F5344CB8AC3E}">
        <p14:creationId xmlns:p14="http://schemas.microsoft.com/office/powerpoint/2010/main" val="1261957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EC50A-C3F5-4186-AE15-237A9EE66BFB}"/>
              </a:ext>
            </a:extLst>
          </p:cNvPr>
          <p:cNvSpPr txBox="1"/>
          <p:nvPr/>
        </p:nvSpPr>
        <p:spPr>
          <a:xfrm>
            <a:off x="632298" y="1"/>
            <a:ext cx="10914433" cy="584776"/>
          </a:xfrm>
          <a:prstGeom prst="rect">
            <a:avLst/>
          </a:prstGeom>
          <a:noFill/>
        </p:spPr>
        <p:txBody>
          <a:bodyPr wrap="square" rtlCol="0">
            <a:spAutoFit/>
          </a:bodyPr>
          <a:lstStyle/>
          <a:p>
            <a:pPr algn="ctr"/>
            <a:r>
              <a:rPr lang="en-US" sz="3200" u="sng" dirty="0">
                <a:solidFill>
                  <a:schemeClr val="accent4">
                    <a:lumMod val="50000"/>
                  </a:schemeClr>
                </a:solidFill>
                <a:latin typeface="+mj-lt"/>
              </a:rPr>
              <a:t>Conclusion:</a:t>
            </a:r>
            <a:endParaRPr lang="en-IN" sz="3200" u="sng" dirty="0">
              <a:solidFill>
                <a:schemeClr val="accent4">
                  <a:lumMod val="50000"/>
                </a:schemeClr>
              </a:solidFill>
              <a:latin typeface="+mj-lt"/>
            </a:endParaRPr>
          </a:p>
        </p:txBody>
      </p:sp>
      <p:sp>
        <p:nvSpPr>
          <p:cNvPr id="5" name="TextBox 4">
            <a:extLst>
              <a:ext uri="{FF2B5EF4-FFF2-40B4-BE49-F238E27FC236}">
                <a16:creationId xmlns:a16="http://schemas.microsoft.com/office/drawing/2014/main" id="{91AC236D-8115-48B2-96C1-1E10C662DF27}"/>
              </a:ext>
            </a:extLst>
          </p:cNvPr>
          <p:cNvSpPr txBox="1"/>
          <p:nvPr/>
        </p:nvSpPr>
        <p:spPr>
          <a:xfrm>
            <a:off x="1" y="796181"/>
            <a:ext cx="12191999" cy="5690404"/>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000000"/>
                </a:solidFill>
                <a:effectLst/>
                <a:latin typeface="High Tower Text" panose="02040502050506030303" pitchFamily="18" charset="0"/>
              </a:rPr>
              <a:t>From this dataset we were able to understand the idea of Natural Language Processing using machine learning models. This model helps us to understand the ratings of the products. On the basis of product review ratings one can easily buy their liked product without any fear.</a:t>
            </a:r>
          </a:p>
          <a:p>
            <a:pPr marL="285750" indent="-285750" algn="just">
              <a:buFont typeface="Wingdings" panose="05000000000000000000" pitchFamily="2" charset="2"/>
              <a:buChar char="Ø"/>
            </a:pPr>
            <a:r>
              <a:rPr lang="en-US" b="0" i="0" dirty="0">
                <a:solidFill>
                  <a:srgbClr val="000000"/>
                </a:solidFill>
                <a:effectLst/>
                <a:latin typeface="High Tower Text" panose="02040502050506030303" pitchFamily="18" charset="0"/>
              </a:rPr>
              <a:t>First we collected the dataset from the websites www.flipkart.com and www.amazon.com which is a web platform where the people can purchase their products. The data is scraped using Web scraping technique and the framework used is Selenium.</a:t>
            </a:r>
          </a:p>
          <a:p>
            <a:pPr marL="285750" indent="-285750" algn="just">
              <a:buFont typeface="Wingdings" panose="05000000000000000000" pitchFamily="2" charset="2"/>
              <a:buChar char="Ø"/>
            </a:pPr>
            <a:r>
              <a:rPr lang="en-IN" dirty="0">
                <a:solidFill>
                  <a:srgbClr val="000000"/>
                </a:solidFill>
                <a:latin typeface="High Tower Text" panose="02040502050506030303" pitchFamily="18" charset="0"/>
              </a:rPr>
              <a:t>We have mentioned step by step procedure to analyse the data and checked the correlation between label and feature. </a:t>
            </a:r>
            <a:r>
              <a:rPr lang="en-IN" sz="1800" dirty="0">
                <a:solidFill>
                  <a:srgbClr val="000000"/>
                </a:solidFill>
                <a:effectLst/>
                <a:latin typeface="High Tower Text" panose="02040502050506030303" pitchFamily="18" charset="0"/>
                <a:ea typeface="Times New Roman" panose="02020603050405020304" pitchFamily="18" charset="0"/>
                <a:cs typeface="Calibri" panose="020F0502020204030204" pitchFamily="34" charset="0"/>
              </a:rPr>
              <a:t>From the above analysis the below mentioned results were achieved which depicts the conditions of a reviews ratings;</a:t>
            </a:r>
            <a:endParaRPr lang="en-IN" sz="1800" dirty="0">
              <a:effectLst/>
              <a:latin typeface="High Tower Text" panose="02040502050506030303" pitchFamily="18" charset="0"/>
              <a:ea typeface="Calibri" panose="020F0502020204030204" pitchFamily="34" charset="0"/>
              <a:cs typeface="Times New Roman" panose="02020603050405020304" pitchFamily="18" charset="0"/>
            </a:endParaRPr>
          </a:p>
          <a:p>
            <a:pPr marL="285750" lvl="0" indent="-285750" algn="just">
              <a:lnSpc>
                <a:spcPct val="107000"/>
              </a:lnSpc>
              <a:buFont typeface="Wingdings" panose="05000000000000000000" pitchFamily="2" charset="2"/>
              <a:buChar char="Ø"/>
            </a:pPr>
            <a:r>
              <a:rPr lang="en-IN" sz="1800" dirty="0">
                <a:solidFill>
                  <a:srgbClr val="000000"/>
                </a:solidFill>
                <a:effectLst/>
                <a:latin typeface="High Tower Text" panose="02040502050506030303" pitchFamily="18" charset="0"/>
                <a:ea typeface="Times New Roman" panose="02020603050405020304" pitchFamily="18" charset="0"/>
                <a:cs typeface="Calibri" panose="020F0502020204030204" pitchFamily="34" charset="0"/>
              </a:rPr>
              <a:t>With the increasing popularity of e-commerce websites more and more people consume feeds from social media and buy products on the basis of reviews and ratings of the products given by others. </a:t>
            </a:r>
            <a:r>
              <a:rPr lang="en-IN" dirty="0">
                <a:solidFill>
                  <a:srgbClr val="000000"/>
                </a:solidFill>
                <a:latin typeface="High Tower Text" panose="02040502050506030303" pitchFamily="18" charset="0"/>
                <a:ea typeface="Times New Roman" panose="02020603050405020304" pitchFamily="18" charset="0"/>
                <a:cs typeface="Calibri" panose="020F0502020204030204" pitchFamily="34" charset="0"/>
              </a:rPr>
              <a:t>A</a:t>
            </a:r>
            <a:r>
              <a:rPr lang="en-IN" sz="1800" dirty="0">
                <a:solidFill>
                  <a:srgbClr val="000000"/>
                </a:solidFill>
                <a:effectLst/>
                <a:latin typeface="High Tower Text" panose="02040502050506030303" pitchFamily="18" charset="0"/>
                <a:ea typeface="Times New Roman" panose="02020603050405020304" pitchFamily="18" charset="0"/>
                <a:cs typeface="Calibri" panose="020F0502020204030204" pitchFamily="34" charset="0"/>
              </a:rPr>
              <a:t>pplied SMOTE method to eliminate problem of imbalance. </a:t>
            </a:r>
            <a:endParaRPr lang="en-IN" sz="1800" dirty="0">
              <a:effectLst/>
              <a:latin typeface="High Tower Text" panose="0204050205050603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800" dirty="0">
                <a:effectLst/>
                <a:latin typeface="High Tower Text" panose="02040502050506030303" pitchFamily="18" charset="0"/>
                <a:ea typeface="Times New Roman" panose="02020603050405020304" pitchFamily="18" charset="0"/>
              </a:rPr>
              <a:t>By doing different EDA steps I have analysed the text where I got that the </a:t>
            </a:r>
            <a:r>
              <a:rPr lang="en-IN" sz="1800" dirty="0">
                <a:solidFill>
                  <a:srgbClr val="000000"/>
                </a:solidFill>
                <a:effectLst/>
                <a:latin typeface="High Tower Text" panose="02040502050506030303" pitchFamily="18" charset="0"/>
                <a:ea typeface="Calibri" panose="020F0502020204030204" pitchFamily="34" charset="0"/>
              </a:rPr>
              <a:t>dataset contains more review text rated as 5 stars compared to other review ratings</a:t>
            </a:r>
            <a:r>
              <a:rPr lang="en-IN" sz="1800" dirty="0">
                <a:effectLst/>
                <a:latin typeface="High Tower Text" panose="02040502050506030303" pitchFamily="18" charset="0"/>
                <a:ea typeface="Times New Roman" panose="02020603050405020304" pitchFamily="18" charset="0"/>
              </a:rPr>
              <a:t>. </a:t>
            </a:r>
            <a:r>
              <a:rPr lang="en-IN" sz="1800" dirty="0">
                <a:solidFill>
                  <a:srgbClr val="000000"/>
                </a:solidFill>
                <a:effectLst/>
                <a:latin typeface="High Tower Text" panose="02040502050506030303" pitchFamily="18" charset="0"/>
                <a:ea typeface="Calibri" panose="020F0502020204030204" pitchFamily="34" charset="0"/>
              </a:rPr>
              <a:t>Around 44% of the texts are rated as 5 and only 10% of the texts rated as 2 stars.</a:t>
            </a:r>
            <a:r>
              <a:rPr lang="en-IN" sz="1800" dirty="0">
                <a:effectLst/>
                <a:latin typeface="High Tower Text" panose="02040502050506030303" pitchFamily="18" charset="0"/>
                <a:ea typeface="Times New Roman" panose="02020603050405020304" pitchFamily="18" charset="0"/>
              </a:rPr>
              <a:t> And checked frequently occurring words in each ratings using word cloud plotting. After all these steps I have built function to train and test different algorithms and using various evaluation metrics.</a:t>
            </a:r>
            <a:endParaRPr lang="en-IN" dirty="0">
              <a:solidFill>
                <a:srgbClr val="000000"/>
              </a:solidFill>
              <a:latin typeface="High Tower Text" panose="02040502050506030303" pitchFamily="18" charset="0"/>
            </a:endParaRPr>
          </a:p>
          <a:p>
            <a:pPr marL="285750" indent="-285750" algn="just">
              <a:buFont typeface="Wingdings" panose="05000000000000000000" pitchFamily="2" charset="2"/>
              <a:buChar char="Ø"/>
            </a:pP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Data cleaning is one of the most important steps to remove unrealistic values and unnecessary stop words. </a:t>
            </a:r>
          </a:p>
          <a:p>
            <a:pPr marL="285750" indent="-285750" algn="just">
              <a:buFont typeface="Wingdings" panose="05000000000000000000" pitchFamily="2" charset="2"/>
              <a:buChar char="Ø"/>
            </a:pPr>
            <a:r>
              <a:rPr lang="en-IN" b="0" i="0" dirty="0">
                <a:solidFill>
                  <a:srgbClr val="000000"/>
                </a:solidFill>
                <a:effectLst/>
                <a:latin typeface="High Tower Text" panose="02040502050506030303" pitchFamily="18" charset="0"/>
              </a:rPr>
              <a:t>We got SGD</a:t>
            </a:r>
            <a:r>
              <a:rPr lang="en-IN" dirty="0">
                <a:solidFill>
                  <a:srgbClr val="000000"/>
                </a:solidFill>
                <a:latin typeface="High Tower Text" panose="02040502050506030303" pitchFamily="18" charset="0"/>
              </a:rPr>
              <a:t> Classifier as best model and performed hyper parameter tuning using best parameters of SGD model and the model accuracy score increased after tuning.</a:t>
            </a:r>
          </a:p>
          <a:p>
            <a:pPr marL="285750" indent="-285750" algn="just">
              <a:buFont typeface="Wingdings" panose="05000000000000000000" pitchFamily="2" charset="2"/>
              <a:buChar char="Ø"/>
            </a:pPr>
            <a:r>
              <a:rPr lang="en-US" b="0" i="0" dirty="0">
                <a:effectLst/>
                <a:latin typeface="High Tower Text" panose="02040502050506030303" pitchFamily="18" charset="0"/>
              </a:rPr>
              <a:t>After that we saved the model in a pickle with a filename in order to use whenever we require. Then we loaded the saved file and predicted the values for test data. Further we saved the predicted values data into csv file.</a:t>
            </a:r>
          </a:p>
        </p:txBody>
      </p:sp>
    </p:spTree>
    <p:extLst>
      <p:ext uri="{BB962C8B-B14F-4D97-AF65-F5344CB8AC3E}">
        <p14:creationId xmlns:p14="http://schemas.microsoft.com/office/powerpoint/2010/main" val="939963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CC969A-EDE4-4A48-A221-6C0D2CE550F0}"/>
              </a:ext>
            </a:extLst>
          </p:cNvPr>
          <p:cNvSpPr/>
          <p:nvPr/>
        </p:nvSpPr>
        <p:spPr>
          <a:xfrm>
            <a:off x="718457" y="1971192"/>
            <a:ext cx="10814179" cy="240065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91440" tIns="45720" rIns="91440" bIns="45720" anchor="ctr">
            <a:spAutoFit/>
          </a:bodyPr>
          <a:lstStyle/>
          <a:p>
            <a:pPr algn="ctr"/>
            <a:r>
              <a:rPr lang="en-US" sz="15000" dirty="0">
                <a:ln w="0"/>
                <a:solidFill>
                  <a:schemeClr val="accent1">
                    <a:lumMod val="75000"/>
                  </a:schemeClr>
                </a:solidFill>
                <a:effectLst>
                  <a:reflection blurRad="6350" stA="53000" endA="300" endPos="35500" dir="5400000" sy="-90000" algn="bl" rotWithShape="0"/>
                </a:effectLst>
                <a:latin typeface="Microsoft Himalaya" panose="01010100010101010101" pitchFamily="2" charset="0"/>
                <a:ea typeface="Microsoft Himalaya" panose="01010100010101010101" pitchFamily="2" charset="0"/>
                <a:cs typeface="Microsoft Himalaya" panose="01010100010101010101" pitchFamily="2" charset="0"/>
              </a:rPr>
              <a:t>Thank You</a:t>
            </a:r>
          </a:p>
        </p:txBody>
      </p:sp>
    </p:spTree>
    <p:extLst>
      <p:ext uri="{BB962C8B-B14F-4D97-AF65-F5344CB8AC3E}">
        <p14:creationId xmlns:p14="http://schemas.microsoft.com/office/powerpoint/2010/main" val="162355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DFAA4D-CA8D-4E2B-9158-2963B785BBEC}"/>
              </a:ext>
            </a:extLst>
          </p:cNvPr>
          <p:cNvSpPr txBox="1"/>
          <p:nvPr/>
        </p:nvSpPr>
        <p:spPr>
          <a:xfrm>
            <a:off x="535021" y="234259"/>
            <a:ext cx="11118715" cy="707886"/>
          </a:xfrm>
          <a:prstGeom prst="rect">
            <a:avLst/>
          </a:prstGeom>
          <a:noFill/>
        </p:spPr>
        <p:txBody>
          <a:bodyPr wrap="square" rtlCol="0">
            <a:spAutoFit/>
          </a:bodyPr>
          <a:lstStyle/>
          <a:p>
            <a:pPr algn="ctr"/>
            <a:r>
              <a:rPr lang="en-US" sz="4000" u="sng" dirty="0">
                <a:solidFill>
                  <a:schemeClr val="accent4">
                    <a:lumMod val="50000"/>
                  </a:schemeClr>
                </a:solidFill>
                <a:latin typeface="+mj-lt"/>
              </a:rPr>
              <a:t>Introduction</a:t>
            </a:r>
            <a:endParaRPr lang="en-IN" sz="4000" u="sng" dirty="0">
              <a:solidFill>
                <a:schemeClr val="accent4">
                  <a:lumMod val="50000"/>
                </a:schemeClr>
              </a:solidFill>
              <a:latin typeface="+mj-lt"/>
            </a:endParaRPr>
          </a:p>
        </p:txBody>
      </p:sp>
      <p:sp>
        <p:nvSpPr>
          <p:cNvPr id="3" name="TextBox 2">
            <a:extLst>
              <a:ext uri="{FF2B5EF4-FFF2-40B4-BE49-F238E27FC236}">
                <a16:creationId xmlns:a16="http://schemas.microsoft.com/office/drawing/2014/main" id="{75D42639-49F9-4D23-AC89-B00ED3A75D8B}"/>
              </a:ext>
            </a:extLst>
          </p:cNvPr>
          <p:cNvSpPr txBox="1"/>
          <p:nvPr/>
        </p:nvSpPr>
        <p:spPr>
          <a:xfrm>
            <a:off x="671209" y="1207853"/>
            <a:ext cx="6994187" cy="2851230"/>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800" dirty="0">
                <a:solidFill>
                  <a:srgbClr val="000000"/>
                </a:solidFill>
                <a:effectLst/>
                <a:latin typeface="High Tower Text" panose="02040502050506030303" pitchFamily="18" charset="0"/>
                <a:ea typeface="Calibri" panose="020F0502020204030204" pitchFamily="34" charset="0"/>
                <a:cs typeface="Calibri" panose="020F0502020204030204" pitchFamily="34" charset="0"/>
              </a:rPr>
              <a:t>Modern E-commerce websites contain heterogeneous sources of information, such as numerical ratings, textual reviews and images. This information can be utilized to assist recommendation. </a:t>
            </a:r>
          </a:p>
          <a:p>
            <a:pPr marL="285750" indent="-285750" algn="just">
              <a:lnSpc>
                <a:spcPct val="107000"/>
              </a:lnSpc>
              <a:spcAft>
                <a:spcPts val="800"/>
              </a:spcAft>
              <a:buFont typeface="Wingdings" panose="05000000000000000000" pitchFamily="2" charset="2"/>
              <a:buChar char="ü"/>
            </a:pPr>
            <a:r>
              <a:rPr lang="en-IN" sz="1800" dirty="0">
                <a:solidFill>
                  <a:srgbClr val="000000"/>
                </a:solidFill>
                <a:effectLst/>
                <a:latin typeface="High Tower Text" panose="02040502050506030303" pitchFamily="18" charset="0"/>
                <a:ea typeface="Calibri" panose="020F0502020204030204" pitchFamily="34" charset="0"/>
                <a:cs typeface="Calibri" panose="020F0502020204030204" pitchFamily="34" charset="0"/>
              </a:rPr>
              <a:t>Through textual reviews, a user explicitly expresses her/his affinity towards the item. </a:t>
            </a:r>
            <a:r>
              <a:rPr lang="en-IN" sz="1800" spc="-5" dirty="0">
                <a:solidFill>
                  <a:srgbClr val="000000"/>
                </a:solidFill>
                <a:effectLst/>
                <a:latin typeface="High Tower Text" panose="02040502050506030303" pitchFamily="18" charset="0"/>
                <a:ea typeface="Calibri" panose="020F0502020204030204" pitchFamily="34" charset="0"/>
                <a:cs typeface="Calibri" panose="020F0502020204030204" pitchFamily="34" charset="0"/>
              </a:rPr>
              <a:t>E-commerce is the daily essential of our life now-a-days. E-commerce is the platform where a seller can sell products and customer can buy the products. That means e-commerce platform connects large number of sellers to customers through online. Providing better services</a:t>
            </a:r>
            <a:endParaRPr lang="en-IN" sz="1800" dirty="0">
              <a:effectLst/>
              <a:latin typeface="High Tower Text" panose="02040502050506030303"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28F1CA8-312F-4B2D-8994-51BCA3AAB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1207853"/>
            <a:ext cx="4202349" cy="2984768"/>
          </a:xfrm>
          <a:prstGeom prst="rect">
            <a:avLst/>
          </a:prstGeom>
        </p:spPr>
      </p:pic>
      <p:sp>
        <p:nvSpPr>
          <p:cNvPr id="11" name="TextBox 10">
            <a:extLst>
              <a:ext uri="{FF2B5EF4-FFF2-40B4-BE49-F238E27FC236}">
                <a16:creationId xmlns:a16="http://schemas.microsoft.com/office/drawing/2014/main" id="{8F35A33B-55C9-4E9D-BDA6-85F3FBAD680F}"/>
              </a:ext>
            </a:extLst>
          </p:cNvPr>
          <p:cNvSpPr txBox="1"/>
          <p:nvPr/>
        </p:nvSpPr>
        <p:spPr>
          <a:xfrm>
            <a:off x="671209" y="4260715"/>
            <a:ext cx="11520790" cy="2245166"/>
          </a:xfrm>
          <a:prstGeom prst="rect">
            <a:avLst/>
          </a:prstGeom>
          <a:noFill/>
        </p:spPr>
        <p:txBody>
          <a:bodyPr wrap="square">
            <a:spAutoFit/>
          </a:bodyPr>
          <a:lstStyle/>
          <a:p>
            <a:pPr algn="just">
              <a:lnSpc>
                <a:spcPct val="107000"/>
              </a:lnSpc>
              <a:spcAft>
                <a:spcPts val="800"/>
              </a:spcAft>
            </a:pPr>
            <a:r>
              <a:rPr lang="en-IN" sz="1800" spc="-5"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z="1800" spc="-5" dirty="0">
                <a:solidFill>
                  <a:srgbClr val="000000"/>
                </a:solidFill>
                <a:effectLst/>
                <a:latin typeface="High Tower Text" panose="02040502050506030303" pitchFamily="18" charset="0"/>
                <a:ea typeface="Calibri" panose="020F0502020204030204" pitchFamily="34" charset="0"/>
                <a:cs typeface="Calibri" panose="020F0502020204030204" pitchFamily="34" charset="0"/>
              </a:rPr>
              <a:t>to customers is one of the main keys to be successful as an e-commerce seller. </a:t>
            </a:r>
          </a:p>
          <a:p>
            <a:pPr marL="285750" indent="-285750" algn="just">
              <a:lnSpc>
                <a:spcPct val="107000"/>
              </a:lnSpc>
              <a:spcAft>
                <a:spcPts val="800"/>
              </a:spcAft>
              <a:buFont typeface="Wingdings" panose="05000000000000000000" pitchFamily="2" charset="2"/>
              <a:buChar char="ü"/>
            </a:pP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The rise in online shopping has brought a significant rise in the importance of textual customer reviews. There are thousands of review sites online and massive amounts of reviews for each and every product. Nowadays customers have changed their way of shopping. 60-70 percent of customers say that they use rating filters to filter out low rated items in their searches. </a:t>
            </a:r>
            <a:r>
              <a:rPr lang="en-IN" sz="1800" dirty="0">
                <a:effectLst/>
                <a:latin typeface="High Tower Text" panose="02040502050506030303" pitchFamily="18" charset="0"/>
                <a:ea typeface="Calibri" panose="020F0502020204030204" pitchFamily="34" charset="0"/>
                <a:cs typeface="Calibri" panose="020F0502020204030204" pitchFamily="34" charset="0"/>
              </a:rPr>
              <a:t>The ability to successfully decide whether a review will be helpful to other customers and thus give the product more exposure is vital to companies that support these reviews, companies like Google, Amazon, </a:t>
            </a:r>
            <a:r>
              <a:rPr lang="en-IN" sz="1800" dirty="0" err="1">
                <a:effectLst/>
                <a:latin typeface="High Tower Text" panose="02040502050506030303" pitchFamily="18" charset="0"/>
                <a:ea typeface="Calibri" panose="020F0502020204030204" pitchFamily="34" charset="0"/>
                <a:cs typeface="Calibri" panose="020F0502020204030204" pitchFamily="34" charset="0"/>
              </a:rPr>
              <a:t>flipkart</a:t>
            </a:r>
            <a:r>
              <a:rPr lang="en-IN" sz="1800" dirty="0">
                <a:effectLst/>
                <a:latin typeface="High Tower Text" panose="02040502050506030303" pitchFamily="18" charset="0"/>
                <a:ea typeface="Calibri" panose="020F0502020204030204" pitchFamily="34" charset="0"/>
                <a:cs typeface="Calibri" panose="020F0502020204030204" pitchFamily="34" charset="0"/>
              </a:rPr>
              <a:t> and Yelp!</a:t>
            </a:r>
            <a:endParaRPr lang="en-IN" sz="1800" dirty="0">
              <a:effectLst/>
              <a:latin typeface="High Tower Text" panose="0204050205050603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426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232901-3613-47D2-9F86-37195051ABCD}"/>
              </a:ext>
            </a:extLst>
          </p:cNvPr>
          <p:cNvSpPr txBox="1"/>
          <p:nvPr/>
        </p:nvSpPr>
        <p:spPr>
          <a:xfrm>
            <a:off x="0" y="108365"/>
            <a:ext cx="12192000" cy="707886"/>
          </a:xfrm>
          <a:prstGeom prst="rect">
            <a:avLst/>
          </a:prstGeom>
          <a:noFill/>
        </p:spPr>
        <p:txBody>
          <a:bodyPr wrap="square" rtlCol="0">
            <a:spAutoFit/>
          </a:bodyPr>
          <a:lstStyle/>
          <a:p>
            <a:pPr algn="ctr"/>
            <a:r>
              <a:rPr lang="en-US" sz="4000" u="sng" dirty="0">
                <a:solidFill>
                  <a:schemeClr val="accent4">
                    <a:lumMod val="50000"/>
                  </a:schemeClr>
                </a:solidFill>
                <a:latin typeface="+mj-lt"/>
              </a:rPr>
              <a:t>Problem Statement</a:t>
            </a:r>
            <a:endParaRPr lang="en-IN" sz="4000" u="sng" dirty="0">
              <a:solidFill>
                <a:schemeClr val="accent4">
                  <a:lumMod val="50000"/>
                </a:schemeClr>
              </a:solidFill>
              <a:latin typeface="+mj-lt"/>
            </a:endParaRPr>
          </a:p>
        </p:txBody>
      </p:sp>
      <p:sp>
        <p:nvSpPr>
          <p:cNvPr id="7" name="TextBox 6">
            <a:extLst>
              <a:ext uri="{FF2B5EF4-FFF2-40B4-BE49-F238E27FC236}">
                <a16:creationId xmlns:a16="http://schemas.microsoft.com/office/drawing/2014/main" id="{04C82A8F-E3E9-4B9D-95D6-8F9A589F4422}"/>
              </a:ext>
            </a:extLst>
          </p:cNvPr>
          <p:cNvSpPr txBox="1"/>
          <p:nvPr/>
        </p:nvSpPr>
        <p:spPr>
          <a:xfrm>
            <a:off x="550505" y="908180"/>
            <a:ext cx="5747657" cy="3341364"/>
          </a:xfrm>
          <a:prstGeom prst="rect">
            <a:avLst/>
          </a:prstGeom>
          <a:noFill/>
        </p:spPr>
        <p:txBody>
          <a:bodyPr wrap="square">
            <a:spAutoFit/>
          </a:bodyPr>
          <a:lstStyle/>
          <a:p>
            <a:pPr algn="just">
              <a:lnSpc>
                <a:spcPct val="107000"/>
              </a:lnSpc>
              <a:spcAft>
                <a:spcPts val="800"/>
              </a:spcAft>
            </a:pPr>
            <a:r>
              <a:rPr lang="en-IN" spc="-5"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t>
            </a:r>
            <a:r>
              <a:rPr lang="en-IN" spc="-5" dirty="0">
                <a:solidFill>
                  <a:srgbClr val="000000"/>
                </a:solidFill>
                <a:effectLst/>
                <a:latin typeface="High Tower Text" panose="02040502050506030303" pitchFamily="18" charset="0"/>
                <a:ea typeface="Calibri" panose="020F0502020204030204" pitchFamily="34" charset="0"/>
                <a:cs typeface="Calibri" panose="020F0502020204030204" pitchFamily="34" charset="0"/>
              </a:rPr>
              <a:t>In the present system, the e-commerce platform will send a feedback mail to customers after the product is delivered. The customers can give ratings out of 5, also can write down some comments/reviews about the product that he/she has purchased. Using these reviews and ratings, e-commerce platform will rate the products, which helps other people to get the insights about the quality of the product. But many times, customers would not give any ratings or reviews. How to predict the review score that a customer could give? This is the problem in e-commerce business.</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7517C1B1-6E33-40FA-A281-295D09645E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0284" y="908180"/>
            <a:ext cx="4877807" cy="3428150"/>
          </a:xfrm>
          <a:prstGeom prst="rect">
            <a:avLst/>
          </a:prstGeom>
        </p:spPr>
      </p:pic>
      <p:sp>
        <p:nvSpPr>
          <p:cNvPr id="11" name="TextBox 10">
            <a:extLst>
              <a:ext uri="{FF2B5EF4-FFF2-40B4-BE49-F238E27FC236}">
                <a16:creationId xmlns:a16="http://schemas.microsoft.com/office/drawing/2014/main" id="{52545AAC-9C5E-4D96-8BA8-8C39F9230FEA}"/>
              </a:ext>
            </a:extLst>
          </p:cNvPr>
          <p:cNvSpPr txBox="1"/>
          <p:nvPr/>
        </p:nvSpPr>
        <p:spPr>
          <a:xfrm>
            <a:off x="550505" y="4532570"/>
            <a:ext cx="10179699" cy="1754326"/>
          </a:xfrm>
          <a:prstGeom prst="rect">
            <a:avLst/>
          </a:prstGeom>
          <a:noFill/>
        </p:spPr>
        <p:txBody>
          <a:bodyPr wrap="square">
            <a:spAutoFit/>
          </a:bodyPr>
          <a:lstStyle/>
          <a:p>
            <a:pPr algn="just"/>
            <a:r>
              <a:rPr lang="en-IN" dirty="0">
                <a:solidFill>
                  <a:srgbClr val="000000"/>
                </a:solidFill>
                <a:effectLst/>
                <a:latin typeface="Century" panose="02040604050505020304" pitchFamily="18" charset="0"/>
                <a:ea typeface="Calibri" panose="020F0502020204030204" pitchFamily="34" charset="0"/>
              </a:rPr>
              <a:t>        </a:t>
            </a:r>
            <a:r>
              <a:rPr lang="en-IN" dirty="0">
                <a:solidFill>
                  <a:srgbClr val="000000"/>
                </a:solidFill>
                <a:effectLst/>
                <a:latin typeface="High Tower Text" panose="02040502050506030303" pitchFamily="18" charset="0"/>
                <a:ea typeface="Calibri" panose="020F0502020204030204" pitchFamily="34" charset="0"/>
              </a:rPr>
              <a:t>There are two main methods to approach this problem. The first one is based on review text content analysis and uses the principles of natural language process (the NLP method). This method lacks the insights that can be drawn from the relationship between costumers and items. The second one is based on recommender systems, specifically on collaborative filtering, and focuses on the reviewer’s point of view. Use of the user’s similarity matrix and applying neighbours’ analysis are all part of this method. This method ignores any information from the review text content analysis.</a:t>
            </a:r>
            <a:endParaRPr lang="en-IN" dirty="0">
              <a:latin typeface="High Tower Text" panose="02040502050506030303" pitchFamily="18" charset="0"/>
            </a:endParaRPr>
          </a:p>
        </p:txBody>
      </p:sp>
    </p:spTree>
    <p:extLst>
      <p:ext uri="{BB962C8B-B14F-4D97-AF65-F5344CB8AC3E}">
        <p14:creationId xmlns:p14="http://schemas.microsoft.com/office/powerpoint/2010/main" val="311593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6EF61-66EA-46A7-BEA5-CF3AF0E197A9}"/>
              </a:ext>
            </a:extLst>
          </p:cNvPr>
          <p:cNvSpPr txBox="1"/>
          <p:nvPr/>
        </p:nvSpPr>
        <p:spPr>
          <a:xfrm>
            <a:off x="628261" y="83976"/>
            <a:ext cx="10935477" cy="707886"/>
          </a:xfrm>
          <a:prstGeom prst="rect">
            <a:avLst/>
          </a:prstGeom>
          <a:noFill/>
        </p:spPr>
        <p:txBody>
          <a:bodyPr wrap="square" rtlCol="0">
            <a:spAutoFit/>
          </a:bodyPr>
          <a:lstStyle/>
          <a:p>
            <a:pPr algn="ctr"/>
            <a:r>
              <a:rPr lang="en-US" sz="4000" u="sng" dirty="0">
                <a:solidFill>
                  <a:schemeClr val="accent4">
                    <a:lumMod val="50000"/>
                  </a:schemeClr>
                </a:solidFill>
                <a:latin typeface="+mj-lt"/>
              </a:rPr>
              <a:t>Problem Understanding</a:t>
            </a:r>
            <a:endParaRPr lang="en-IN" sz="4000" u="sng" dirty="0">
              <a:solidFill>
                <a:schemeClr val="accent4">
                  <a:lumMod val="50000"/>
                </a:schemeClr>
              </a:solidFill>
              <a:latin typeface="+mj-lt"/>
            </a:endParaRPr>
          </a:p>
        </p:txBody>
      </p:sp>
      <p:sp>
        <p:nvSpPr>
          <p:cNvPr id="8" name="TextBox 7">
            <a:extLst>
              <a:ext uri="{FF2B5EF4-FFF2-40B4-BE49-F238E27FC236}">
                <a16:creationId xmlns:a16="http://schemas.microsoft.com/office/drawing/2014/main" id="{E0D6D86B-8424-4F4F-83E6-759CBEF0DF81}"/>
              </a:ext>
            </a:extLst>
          </p:cNvPr>
          <p:cNvSpPr txBox="1"/>
          <p:nvPr/>
        </p:nvSpPr>
        <p:spPr>
          <a:xfrm>
            <a:off x="335903" y="970384"/>
            <a:ext cx="8164285" cy="5632311"/>
          </a:xfrm>
          <a:prstGeom prst="rect">
            <a:avLst/>
          </a:prstGeom>
          <a:noFill/>
        </p:spPr>
        <p:txBody>
          <a:bodyPr wrap="square">
            <a:spAutoFit/>
          </a:bodyPr>
          <a:lstStyle/>
          <a:p>
            <a:pPr marL="285750" indent="-285750" algn="just">
              <a:buFont typeface="Wingdings" panose="05000000000000000000" pitchFamily="2" charset="2"/>
              <a:buChar char="ü"/>
            </a:pP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The ability to successfully decide whether a review will be helpful to other customers and thus give the product more exposure is important to companies that support these reviews, companies like Flipkart, Amazon and Yelp! The customer will make a decision to buy a product if he or she sees valuable reviews posted by others, especially the user’s trusted friend. We believe reviews and reviewers will do help to the rating prediction based on the idea that 5-star ratings may greatly be attached with extremely good reviews. It’s also agreed that different people may have different sentimental expression preferences. For example, some users prefer to use “good” to describe an “excellent” product, while others may prefer to use “good” to describe a “just so </a:t>
            </a:r>
            <a:r>
              <a:rPr lang="en-IN" sz="1800" dirty="0" err="1">
                <a:effectLst/>
                <a:latin typeface="High Tower Text" panose="02040502050506030303" pitchFamily="18" charset="0"/>
                <a:ea typeface="Calibri" panose="020F0502020204030204" pitchFamily="34" charset="0"/>
                <a:cs typeface="Times New Roman" panose="02020603050405020304" pitchFamily="18" charset="0"/>
              </a:rPr>
              <a:t>so</a:t>
            </a:r>
            <a:r>
              <a:rPr lang="en-IN" sz="1800" dirty="0">
                <a:effectLst/>
                <a:latin typeface="High Tower Text" panose="02040502050506030303" pitchFamily="18" charset="0"/>
                <a:ea typeface="Calibri" panose="020F0502020204030204" pitchFamily="34" charset="0"/>
                <a:cs typeface="Times New Roman" panose="02020603050405020304" pitchFamily="18" charset="0"/>
              </a:rPr>
              <a:t>” product. User’s rating information is not always available on many review websites. </a:t>
            </a:r>
          </a:p>
          <a:p>
            <a:pPr marL="285750" indent="-285750" algn="just">
              <a:buFont typeface="Wingdings" panose="05000000000000000000" pitchFamily="2" charset="2"/>
              <a:buChar char="ü"/>
            </a:pPr>
            <a:r>
              <a:rPr lang="en-IN" sz="1800" b="0" dirty="0">
                <a:solidFill>
                  <a:srgbClr val="000000"/>
                </a:solidFill>
                <a:effectLst/>
                <a:latin typeface="High Tower Text" panose="02040502050506030303" pitchFamily="18" charset="0"/>
                <a:ea typeface="Times New Roman" panose="02020603050405020304" pitchFamily="18" charset="0"/>
              </a:rPr>
              <a:t>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a:t>
            </a:r>
            <a:r>
              <a:rPr lang="en-IN" sz="1800" b="0" dirty="0">
                <a:solidFill>
                  <a:srgbClr val="000000"/>
                </a:solidFill>
                <a:effectLst/>
                <a:latin typeface="Century" panose="02040604050505020304" pitchFamily="18" charset="0"/>
                <a:ea typeface="Times New Roman" panose="02020603050405020304" pitchFamily="18" charset="0"/>
              </a:rPr>
              <a:t>.</a:t>
            </a:r>
            <a:endParaRPr lang="en-IN" sz="1800" b="1" dirty="0">
              <a:effectLst/>
              <a:latin typeface="Century" panose="02040604050505020304" pitchFamily="18" charset="0"/>
              <a:ea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52219491-D35B-4104-B404-BDBB0C740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188" y="1408826"/>
            <a:ext cx="3691812" cy="2346746"/>
          </a:xfrm>
          <a:prstGeom prst="rect">
            <a:avLst/>
          </a:prstGeom>
        </p:spPr>
      </p:pic>
      <p:pic>
        <p:nvPicPr>
          <p:cNvPr id="11" name="Picture 10">
            <a:extLst>
              <a:ext uri="{FF2B5EF4-FFF2-40B4-BE49-F238E27FC236}">
                <a16:creationId xmlns:a16="http://schemas.microsoft.com/office/drawing/2014/main" id="{3CAA1208-E88D-4623-842F-685943F90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0189" y="4032024"/>
            <a:ext cx="3691811" cy="2346745"/>
          </a:xfrm>
          <a:prstGeom prst="rect">
            <a:avLst/>
          </a:prstGeom>
        </p:spPr>
      </p:pic>
    </p:spTree>
    <p:extLst>
      <p:ext uri="{BB962C8B-B14F-4D97-AF65-F5344CB8AC3E}">
        <p14:creationId xmlns:p14="http://schemas.microsoft.com/office/powerpoint/2010/main" val="2057397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FFAE4A-F5A2-445D-A1FD-E76F3AF662B9}"/>
              </a:ext>
            </a:extLst>
          </p:cNvPr>
          <p:cNvSpPr txBox="1"/>
          <p:nvPr/>
        </p:nvSpPr>
        <p:spPr>
          <a:xfrm>
            <a:off x="0" y="244496"/>
            <a:ext cx="12192000" cy="584775"/>
          </a:xfrm>
          <a:prstGeom prst="rect">
            <a:avLst/>
          </a:prstGeom>
          <a:noFill/>
        </p:spPr>
        <p:txBody>
          <a:bodyPr wrap="square" rtlCol="0">
            <a:spAutoFit/>
          </a:bodyPr>
          <a:lstStyle/>
          <a:p>
            <a:pPr algn="ctr"/>
            <a:r>
              <a:rPr lang="en-US" sz="3200" u="sng" dirty="0">
                <a:solidFill>
                  <a:schemeClr val="accent4">
                    <a:lumMod val="50000"/>
                  </a:schemeClr>
                </a:solidFill>
                <a:latin typeface="+mj-lt"/>
              </a:rPr>
              <a:t>Importance &amp; Benefits of Review Ratings Prediction</a:t>
            </a:r>
            <a:endParaRPr lang="en-IN" sz="3200" u="sng" dirty="0">
              <a:solidFill>
                <a:schemeClr val="accent4">
                  <a:lumMod val="50000"/>
                </a:schemeClr>
              </a:solidFill>
              <a:latin typeface="+mj-lt"/>
            </a:endParaRPr>
          </a:p>
        </p:txBody>
      </p:sp>
      <p:pic>
        <p:nvPicPr>
          <p:cNvPr id="8" name="Picture 7">
            <a:extLst>
              <a:ext uri="{FF2B5EF4-FFF2-40B4-BE49-F238E27FC236}">
                <a16:creationId xmlns:a16="http://schemas.microsoft.com/office/drawing/2014/main" id="{BFCC53B1-FDB7-44B2-BFC3-72BD5A1718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490" y="1554111"/>
            <a:ext cx="5731510" cy="4608195"/>
          </a:xfrm>
          <a:prstGeom prst="rect">
            <a:avLst/>
          </a:prstGeom>
          <a:noFill/>
          <a:ln>
            <a:noFill/>
          </a:ln>
        </p:spPr>
      </p:pic>
      <p:pic>
        <p:nvPicPr>
          <p:cNvPr id="9" name="Picture 8">
            <a:extLst>
              <a:ext uri="{FF2B5EF4-FFF2-40B4-BE49-F238E27FC236}">
                <a16:creationId xmlns:a16="http://schemas.microsoft.com/office/drawing/2014/main" id="{E2A2FEAE-3FBE-49A1-86F8-2CD3FACCB5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677" y="1554110"/>
            <a:ext cx="5731510" cy="4608195"/>
          </a:xfrm>
          <a:prstGeom prst="rect">
            <a:avLst/>
          </a:prstGeom>
          <a:noFill/>
          <a:ln>
            <a:noFill/>
          </a:ln>
        </p:spPr>
      </p:pic>
    </p:spTree>
    <p:extLst>
      <p:ext uri="{BB962C8B-B14F-4D97-AF65-F5344CB8AC3E}">
        <p14:creationId xmlns:p14="http://schemas.microsoft.com/office/powerpoint/2010/main" val="22525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A4EFDA-CD3E-4712-8840-3555D1C9F802}"/>
              </a:ext>
            </a:extLst>
          </p:cNvPr>
          <p:cNvSpPr txBox="1"/>
          <p:nvPr/>
        </p:nvSpPr>
        <p:spPr>
          <a:xfrm>
            <a:off x="538480" y="0"/>
            <a:ext cx="11216640" cy="861774"/>
          </a:xfrm>
          <a:prstGeom prst="rect">
            <a:avLst/>
          </a:prstGeom>
          <a:noFill/>
        </p:spPr>
        <p:txBody>
          <a:bodyPr wrap="square" rtlCol="0">
            <a:spAutoFit/>
          </a:bodyPr>
          <a:lstStyle/>
          <a:p>
            <a:pPr algn="ctr"/>
            <a:r>
              <a:rPr lang="en-US" sz="3200" u="sng" dirty="0">
                <a:solidFill>
                  <a:schemeClr val="accent4">
                    <a:lumMod val="50000"/>
                  </a:schemeClr>
                </a:solidFill>
                <a:latin typeface="Bookman Old Style" panose="02050604050505020204" pitchFamily="18" charset="0"/>
              </a:rPr>
              <a:t>Data Analysis and Model Building Flowchart</a:t>
            </a:r>
            <a:endParaRPr lang="en-IN" sz="3200" u="sng" dirty="0">
              <a:solidFill>
                <a:schemeClr val="accent4">
                  <a:lumMod val="50000"/>
                </a:schemeClr>
              </a:solidFill>
              <a:latin typeface="Bookman Old Style" panose="02050604050505020204" pitchFamily="18" charset="0"/>
            </a:endParaRPr>
          </a:p>
          <a:p>
            <a:endParaRPr lang="en-IN" dirty="0"/>
          </a:p>
        </p:txBody>
      </p:sp>
      <p:graphicFrame>
        <p:nvGraphicFramePr>
          <p:cNvPr id="3" name="Diagram 2">
            <a:extLst>
              <a:ext uri="{FF2B5EF4-FFF2-40B4-BE49-F238E27FC236}">
                <a16:creationId xmlns:a16="http://schemas.microsoft.com/office/drawing/2014/main" id="{52AF44FB-B379-4491-E25D-27B1A3000C8C}"/>
              </a:ext>
            </a:extLst>
          </p:cNvPr>
          <p:cNvGraphicFramePr/>
          <p:nvPr>
            <p:extLst>
              <p:ext uri="{D42A27DB-BD31-4B8C-83A1-F6EECF244321}">
                <p14:modId xmlns:p14="http://schemas.microsoft.com/office/powerpoint/2010/main" val="3105247171"/>
              </p:ext>
            </p:extLst>
          </p:nvPr>
        </p:nvGraphicFramePr>
        <p:xfrm>
          <a:off x="1656304" y="688071"/>
          <a:ext cx="2123233" cy="121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Right 9">
            <a:extLst>
              <a:ext uri="{FF2B5EF4-FFF2-40B4-BE49-F238E27FC236}">
                <a16:creationId xmlns:a16="http://schemas.microsoft.com/office/drawing/2014/main" id="{80505AFE-E45E-4CB0-8D11-DC6F54A4B812}"/>
              </a:ext>
            </a:extLst>
          </p:cNvPr>
          <p:cNvSpPr/>
          <p:nvPr/>
        </p:nvSpPr>
        <p:spPr>
          <a:xfrm>
            <a:off x="4124746" y="1069071"/>
            <a:ext cx="634482" cy="4572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graphicFrame>
        <p:nvGraphicFramePr>
          <p:cNvPr id="4" name="Diagram 3">
            <a:extLst>
              <a:ext uri="{FF2B5EF4-FFF2-40B4-BE49-F238E27FC236}">
                <a16:creationId xmlns:a16="http://schemas.microsoft.com/office/drawing/2014/main" id="{08F67630-C1D3-9479-3DBB-3BF8A46E4F82}"/>
              </a:ext>
            </a:extLst>
          </p:cNvPr>
          <p:cNvGraphicFramePr/>
          <p:nvPr>
            <p:extLst>
              <p:ext uri="{D42A27DB-BD31-4B8C-83A1-F6EECF244321}">
                <p14:modId xmlns:p14="http://schemas.microsoft.com/office/powerpoint/2010/main" val="3216753283"/>
              </p:ext>
            </p:extLst>
          </p:nvPr>
        </p:nvGraphicFramePr>
        <p:xfrm>
          <a:off x="5104437" y="688071"/>
          <a:ext cx="2123233" cy="1219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D7FFFC3-C2CC-47B0-98CE-027159724E90}"/>
              </a:ext>
            </a:extLst>
          </p:cNvPr>
          <p:cNvSpPr/>
          <p:nvPr/>
        </p:nvSpPr>
        <p:spPr>
          <a:xfrm>
            <a:off x="7572879" y="1069071"/>
            <a:ext cx="667661" cy="4572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graphicFrame>
        <p:nvGraphicFramePr>
          <p:cNvPr id="5" name="Diagram 4">
            <a:extLst>
              <a:ext uri="{FF2B5EF4-FFF2-40B4-BE49-F238E27FC236}">
                <a16:creationId xmlns:a16="http://schemas.microsoft.com/office/drawing/2014/main" id="{862283EE-C899-16D2-E3EB-0E917DB6BD83}"/>
              </a:ext>
            </a:extLst>
          </p:cNvPr>
          <p:cNvGraphicFramePr/>
          <p:nvPr>
            <p:extLst>
              <p:ext uri="{D42A27DB-BD31-4B8C-83A1-F6EECF244321}">
                <p14:modId xmlns:p14="http://schemas.microsoft.com/office/powerpoint/2010/main" val="4011354078"/>
              </p:ext>
            </p:extLst>
          </p:nvPr>
        </p:nvGraphicFramePr>
        <p:xfrm>
          <a:off x="8585749" y="688071"/>
          <a:ext cx="2168848" cy="12192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7" name="Arrow: Right 16">
            <a:extLst>
              <a:ext uri="{FF2B5EF4-FFF2-40B4-BE49-F238E27FC236}">
                <a16:creationId xmlns:a16="http://schemas.microsoft.com/office/drawing/2014/main" id="{AF7EF058-49A7-48CF-8A68-51D390EF96B2}"/>
              </a:ext>
            </a:extLst>
          </p:cNvPr>
          <p:cNvSpPr/>
          <p:nvPr/>
        </p:nvSpPr>
        <p:spPr>
          <a:xfrm>
            <a:off x="4062538" y="4333306"/>
            <a:ext cx="667661" cy="4572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graphicFrame>
        <p:nvGraphicFramePr>
          <p:cNvPr id="13" name="Diagram 12">
            <a:extLst>
              <a:ext uri="{FF2B5EF4-FFF2-40B4-BE49-F238E27FC236}">
                <a16:creationId xmlns:a16="http://schemas.microsoft.com/office/drawing/2014/main" id="{2D0E94D6-23F9-379E-FA04-B95C5B5CC5C6}"/>
              </a:ext>
            </a:extLst>
          </p:cNvPr>
          <p:cNvGraphicFramePr/>
          <p:nvPr>
            <p:extLst>
              <p:ext uri="{D42A27DB-BD31-4B8C-83A1-F6EECF244321}">
                <p14:modId xmlns:p14="http://schemas.microsoft.com/office/powerpoint/2010/main" val="4061147916"/>
              </p:ext>
            </p:extLst>
          </p:nvPr>
        </p:nvGraphicFramePr>
        <p:xfrm>
          <a:off x="1565070" y="4053689"/>
          <a:ext cx="2168848" cy="12192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6" name="Diagram 5">
            <a:extLst>
              <a:ext uri="{FF2B5EF4-FFF2-40B4-BE49-F238E27FC236}">
                <a16:creationId xmlns:a16="http://schemas.microsoft.com/office/drawing/2014/main" id="{8C45C296-88FF-8F5F-1E65-8567EED987C7}"/>
              </a:ext>
            </a:extLst>
          </p:cNvPr>
          <p:cNvGraphicFramePr/>
          <p:nvPr>
            <p:extLst>
              <p:ext uri="{D42A27DB-BD31-4B8C-83A1-F6EECF244321}">
                <p14:modId xmlns:p14="http://schemas.microsoft.com/office/powerpoint/2010/main" val="1869895799"/>
              </p:ext>
            </p:extLst>
          </p:nvPr>
        </p:nvGraphicFramePr>
        <p:xfrm>
          <a:off x="8585749" y="2392208"/>
          <a:ext cx="2168848" cy="12192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2" name="Arrow: Left 21">
            <a:extLst>
              <a:ext uri="{FF2B5EF4-FFF2-40B4-BE49-F238E27FC236}">
                <a16:creationId xmlns:a16="http://schemas.microsoft.com/office/drawing/2014/main" id="{7AE48DB2-0A2E-4A51-9BC4-7973D9FE6678}"/>
              </a:ext>
            </a:extLst>
          </p:cNvPr>
          <p:cNvSpPr/>
          <p:nvPr/>
        </p:nvSpPr>
        <p:spPr>
          <a:xfrm>
            <a:off x="7572878" y="2773208"/>
            <a:ext cx="667661" cy="4572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graphicFrame>
        <p:nvGraphicFramePr>
          <p:cNvPr id="7" name="Diagram 6">
            <a:extLst>
              <a:ext uri="{FF2B5EF4-FFF2-40B4-BE49-F238E27FC236}">
                <a16:creationId xmlns:a16="http://schemas.microsoft.com/office/drawing/2014/main" id="{C89460AF-BAD5-DDF1-2F92-F88B2DF10B65}"/>
              </a:ext>
            </a:extLst>
          </p:cNvPr>
          <p:cNvGraphicFramePr/>
          <p:nvPr>
            <p:extLst>
              <p:ext uri="{D42A27DB-BD31-4B8C-83A1-F6EECF244321}">
                <p14:modId xmlns:p14="http://schemas.microsoft.com/office/powerpoint/2010/main" val="2450144714"/>
              </p:ext>
            </p:extLst>
          </p:nvPr>
        </p:nvGraphicFramePr>
        <p:xfrm>
          <a:off x="5058820" y="2392208"/>
          <a:ext cx="2168848" cy="12192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sp>
        <p:nvSpPr>
          <p:cNvPr id="24" name="Arrow: Left 23">
            <a:extLst>
              <a:ext uri="{FF2B5EF4-FFF2-40B4-BE49-F238E27FC236}">
                <a16:creationId xmlns:a16="http://schemas.microsoft.com/office/drawing/2014/main" id="{D1899990-9647-4B3C-8939-F7CEF367EEF6}"/>
              </a:ext>
            </a:extLst>
          </p:cNvPr>
          <p:cNvSpPr/>
          <p:nvPr/>
        </p:nvSpPr>
        <p:spPr>
          <a:xfrm>
            <a:off x="4079128" y="2773208"/>
            <a:ext cx="634482" cy="4572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graphicFrame>
        <p:nvGraphicFramePr>
          <p:cNvPr id="8" name="Diagram 7">
            <a:extLst>
              <a:ext uri="{FF2B5EF4-FFF2-40B4-BE49-F238E27FC236}">
                <a16:creationId xmlns:a16="http://schemas.microsoft.com/office/drawing/2014/main" id="{27583A39-1219-E804-1382-FF9698AF98E6}"/>
              </a:ext>
            </a:extLst>
          </p:cNvPr>
          <p:cNvGraphicFramePr/>
          <p:nvPr>
            <p:extLst>
              <p:ext uri="{D42A27DB-BD31-4B8C-83A1-F6EECF244321}">
                <p14:modId xmlns:p14="http://schemas.microsoft.com/office/powerpoint/2010/main" val="2421281643"/>
              </p:ext>
            </p:extLst>
          </p:nvPr>
        </p:nvGraphicFramePr>
        <p:xfrm>
          <a:off x="1565070" y="2392208"/>
          <a:ext cx="2168848" cy="12192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
        <p:nvSpPr>
          <p:cNvPr id="26" name="Arrow: Down 25">
            <a:extLst>
              <a:ext uri="{FF2B5EF4-FFF2-40B4-BE49-F238E27FC236}">
                <a16:creationId xmlns:a16="http://schemas.microsoft.com/office/drawing/2014/main" id="{8698FB53-B832-453A-9B2A-06BBE89FAB57}"/>
              </a:ext>
            </a:extLst>
          </p:cNvPr>
          <p:cNvSpPr/>
          <p:nvPr/>
        </p:nvSpPr>
        <p:spPr>
          <a:xfrm>
            <a:off x="2420376" y="3595846"/>
            <a:ext cx="458236" cy="457843"/>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sp>
        <p:nvSpPr>
          <p:cNvPr id="27" name="Arrow: Down 26">
            <a:extLst>
              <a:ext uri="{FF2B5EF4-FFF2-40B4-BE49-F238E27FC236}">
                <a16:creationId xmlns:a16="http://schemas.microsoft.com/office/drawing/2014/main" id="{BF50AD5F-76F2-454B-A80A-D9FDBCE58ED7}"/>
              </a:ext>
            </a:extLst>
          </p:cNvPr>
          <p:cNvSpPr/>
          <p:nvPr/>
        </p:nvSpPr>
        <p:spPr>
          <a:xfrm>
            <a:off x="9511382" y="1909400"/>
            <a:ext cx="458236" cy="457880"/>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graphicFrame>
        <p:nvGraphicFramePr>
          <p:cNvPr id="14" name="Diagram 13">
            <a:extLst>
              <a:ext uri="{FF2B5EF4-FFF2-40B4-BE49-F238E27FC236}">
                <a16:creationId xmlns:a16="http://schemas.microsoft.com/office/drawing/2014/main" id="{BD44B91D-8F08-CA20-85D0-FC0B43C5C4EF}"/>
              </a:ext>
            </a:extLst>
          </p:cNvPr>
          <p:cNvGraphicFramePr/>
          <p:nvPr>
            <p:extLst>
              <p:ext uri="{D42A27DB-BD31-4B8C-83A1-F6EECF244321}">
                <p14:modId xmlns:p14="http://schemas.microsoft.com/office/powerpoint/2010/main" val="1496986003"/>
              </p:ext>
            </p:extLst>
          </p:nvPr>
        </p:nvGraphicFramePr>
        <p:xfrm>
          <a:off x="5058820" y="4053689"/>
          <a:ext cx="2168848" cy="1219200"/>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sp>
        <p:nvSpPr>
          <p:cNvPr id="29" name="Arrow: Right 28">
            <a:extLst>
              <a:ext uri="{FF2B5EF4-FFF2-40B4-BE49-F238E27FC236}">
                <a16:creationId xmlns:a16="http://schemas.microsoft.com/office/drawing/2014/main" id="{8B6E8DC2-FD43-43BF-A01A-7C281204D5B2}"/>
              </a:ext>
            </a:extLst>
          </p:cNvPr>
          <p:cNvSpPr/>
          <p:nvPr/>
        </p:nvSpPr>
        <p:spPr>
          <a:xfrm>
            <a:off x="7572877" y="4333306"/>
            <a:ext cx="667661" cy="4572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graphicFrame>
        <p:nvGraphicFramePr>
          <p:cNvPr id="16" name="Diagram 15">
            <a:extLst>
              <a:ext uri="{FF2B5EF4-FFF2-40B4-BE49-F238E27FC236}">
                <a16:creationId xmlns:a16="http://schemas.microsoft.com/office/drawing/2014/main" id="{E9555172-0E2B-FB01-2AB2-CDA7DD58EB01}"/>
              </a:ext>
            </a:extLst>
          </p:cNvPr>
          <p:cNvGraphicFramePr/>
          <p:nvPr>
            <p:extLst>
              <p:ext uri="{D42A27DB-BD31-4B8C-83A1-F6EECF244321}">
                <p14:modId xmlns:p14="http://schemas.microsoft.com/office/powerpoint/2010/main" val="1870952771"/>
              </p:ext>
            </p:extLst>
          </p:nvPr>
        </p:nvGraphicFramePr>
        <p:xfrm>
          <a:off x="8585747" y="4053689"/>
          <a:ext cx="2168848" cy="1219200"/>
        </p:xfrm>
        <a:graphic>
          <a:graphicData uri="http://schemas.openxmlformats.org/drawingml/2006/diagram">
            <dgm:relIds xmlns:dgm="http://schemas.openxmlformats.org/drawingml/2006/diagram" xmlns:r="http://schemas.openxmlformats.org/officeDocument/2006/relationships" r:dm="rId42" r:lo="rId43" r:qs="rId44" r:cs="rId45"/>
          </a:graphicData>
        </a:graphic>
      </p:graphicFrame>
      <p:graphicFrame>
        <p:nvGraphicFramePr>
          <p:cNvPr id="19" name="Diagram 18">
            <a:extLst>
              <a:ext uri="{FF2B5EF4-FFF2-40B4-BE49-F238E27FC236}">
                <a16:creationId xmlns:a16="http://schemas.microsoft.com/office/drawing/2014/main" id="{D709CB6C-9D92-EFF5-1BA3-4434803BDDE6}"/>
              </a:ext>
            </a:extLst>
          </p:cNvPr>
          <p:cNvGraphicFramePr/>
          <p:nvPr>
            <p:extLst>
              <p:ext uri="{D42A27DB-BD31-4B8C-83A1-F6EECF244321}">
                <p14:modId xmlns:p14="http://schemas.microsoft.com/office/powerpoint/2010/main" val="223096431"/>
              </p:ext>
            </p:extLst>
          </p:nvPr>
        </p:nvGraphicFramePr>
        <p:xfrm>
          <a:off x="8656076" y="5584123"/>
          <a:ext cx="2168848" cy="1219200"/>
        </p:xfrm>
        <a:graphic>
          <a:graphicData uri="http://schemas.openxmlformats.org/drawingml/2006/diagram">
            <dgm:relIds xmlns:dgm="http://schemas.openxmlformats.org/drawingml/2006/diagram" xmlns:r="http://schemas.openxmlformats.org/officeDocument/2006/relationships" r:dm="rId47" r:lo="rId48" r:qs="rId49" r:cs="rId50"/>
          </a:graphicData>
        </a:graphic>
      </p:graphicFrame>
      <p:sp>
        <p:nvSpPr>
          <p:cNvPr id="31" name="Arrow: Down 30">
            <a:extLst>
              <a:ext uri="{FF2B5EF4-FFF2-40B4-BE49-F238E27FC236}">
                <a16:creationId xmlns:a16="http://schemas.microsoft.com/office/drawing/2014/main" id="{6564D4ED-1B47-4AEB-8FB9-44032D1C6737}"/>
              </a:ext>
            </a:extLst>
          </p:cNvPr>
          <p:cNvSpPr/>
          <p:nvPr/>
        </p:nvSpPr>
        <p:spPr>
          <a:xfrm>
            <a:off x="9441053" y="5272889"/>
            <a:ext cx="458236" cy="399261"/>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sp>
        <p:nvSpPr>
          <p:cNvPr id="32" name="Arrow: Left 31">
            <a:extLst>
              <a:ext uri="{FF2B5EF4-FFF2-40B4-BE49-F238E27FC236}">
                <a16:creationId xmlns:a16="http://schemas.microsoft.com/office/drawing/2014/main" id="{88E2C15F-5B3C-4F33-8D63-A35B4F6261DF}"/>
              </a:ext>
            </a:extLst>
          </p:cNvPr>
          <p:cNvSpPr/>
          <p:nvPr/>
        </p:nvSpPr>
        <p:spPr>
          <a:xfrm>
            <a:off x="7572877" y="6037443"/>
            <a:ext cx="667661" cy="4572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graphicFrame>
        <p:nvGraphicFramePr>
          <p:cNvPr id="33" name="Diagram 32">
            <a:extLst>
              <a:ext uri="{FF2B5EF4-FFF2-40B4-BE49-F238E27FC236}">
                <a16:creationId xmlns:a16="http://schemas.microsoft.com/office/drawing/2014/main" id="{4A4B64BC-AB00-B20F-34F2-D3AEDED3FDA6}"/>
              </a:ext>
            </a:extLst>
          </p:cNvPr>
          <p:cNvGraphicFramePr/>
          <p:nvPr>
            <p:extLst>
              <p:ext uri="{D42A27DB-BD31-4B8C-83A1-F6EECF244321}">
                <p14:modId xmlns:p14="http://schemas.microsoft.com/office/powerpoint/2010/main" val="205385036"/>
              </p:ext>
            </p:extLst>
          </p:nvPr>
        </p:nvGraphicFramePr>
        <p:xfrm>
          <a:off x="5058820" y="5584123"/>
          <a:ext cx="2168848" cy="1219200"/>
        </p:xfrm>
        <a:graphic>
          <a:graphicData uri="http://schemas.openxmlformats.org/drawingml/2006/diagram">
            <dgm:relIds xmlns:dgm="http://schemas.openxmlformats.org/drawingml/2006/diagram" xmlns:r="http://schemas.openxmlformats.org/officeDocument/2006/relationships" r:dm="rId52" r:lo="rId53" r:qs="rId54" r:cs="rId55"/>
          </a:graphicData>
        </a:graphic>
      </p:graphicFrame>
      <p:graphicFrame>
        <p:nvGraphicFramePr>
          <p:cNvPr id="34" name="Diagram 33">
            <a:extLst>
              <a:ext uri="{FF2B5EF4-FFF2-40B4-BE49-F238E27FC236}">
                <a16:creationId xmlns:a16="http://schemas.microsoft.com/office/drawing/2014/main" id="{C61FA4BE-6566-994B-7051-BC4DBED7DAAB}"/>
              </a:ext>
            </a:extLst>
          </p:cNvPr>
          <p:cNvGraphicFramePr/>
          <p:nvPr>
            <p:extLst>
              <p:ext uri="{D42A27DB-BD31-4B8C-83A1-F6EECF244321}">
                <p14:modId xmlns:p14="http://schemas.microsoft.com/office/powerpoint/2010/main" val="1378834069"/>
              </p:ext>
            </p:extLst>
          </p:nvPr>
        </p:nvGraphicFramePr>
        <p:xfrm>
          <a:off x="1562615" y="5584123"/>
          <a:ext cx="2168848" cy="1219200"/>
        </p:xfrm>
        <a:graphic>
          <a:graphicData uri="http://schemas.openxmlformats.org/drawingml/2006/diagram">
            <dgm:relIds xmlns:dgm="http://schemas.openxmlformats.org/drawingml/2006/diagram" xmlns:r="http://schemas.openxmlformats.org/officeDocument/2006/relationships" r:dm="rId57" r:lo="rId58" r:qs="rId59" r:cs="rId60"/>
          </a:graphicData>
        </a:graphic>
      </p:graphicFrame>
      <p:sp>
        <p:nvSpPr>
          <p:cNvPr id="37" name="Arrow: Left 36">
            <a:extLst>
              <a:ext uri="{FF2B5EF4-FFF2-40B4-BE49-F238E27FC236}">
                <a16:creationId xmlns:a16="http://schemas.microsoft.com/office/drawing/2014/main" id="{4D52B3A1-A83F-4FD9-A3EB-C5204AB2F47D}"/>
              </a:ext>
            </a:extLst>
          </p:cNvPr>
          <p:cNvSpPr/>
          <p:nvPr/>
        </p:nvSpPr>
        <p:spPr>
          <a:xfrm>
            <a:off x="4008800" y="6037443"/>
            <a:ext cx="634482" cy="457200"/>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73332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F173D0-E24A-4A39-884B-E8CD564E0481}"/>
              </a:ext>
            </a:extLst>
          </p:cNvPr>
          <p:cNvSpPr txBox="1"/>
          <p:nvPr/>
        </p:nvSpPr>
        <p:spPr>
          <a:xfrm>
            <a:off x="559837" y="307910"/>
            <a:ext cx="11112759" cy="584775"/>
          </a:xfrm>
          <a:prstGeom prst="rect">
            <a:avLst/>
          </a:prstGeom>
          <a:noFill/>
        </p:spPr>
        <p:txBody>
          <a:bodyPr wrap="square" rtlCol="0">
            <a:spAutoFit/>
          </a:bodyPr>
          <a:lstStyle/>
          <a:p>
            <a:pPr algn="ctr"/>
            <a:r>
              <a:rPr lang="en-US" sz="3200" u="sng" dirty="0">
                <a:solidFill>
                  <a:schemeClr val="accent4">
                    <a:lumMod val="50000"/>
                  </a:schemeClr>
                </a:solidFill>
                <a:latin typeface="+mj-lt"/>
              </a:rPr>
              <a:t>Exploratory Data Analysis (EDA) Steps</a:t>
            </a:r>
            <a:endParaRPr lang="en-IN" sz="3200" u="sng" dirty="0">
              <a:solidFill>
                <a:schemeClr val="accent4">
                  <a:lumMod val="50000"/>
                </a:schemeClr>
              </a:solidFill>
              <a:latin typeface="+mj-lt"/>
            </a:endParaRPr>
          </a:p>
        </p:txBody>
      </p:sp>
      <p:sp>
        <p:nvSpPr>
          <p:cNvPr id="3" name="TextBox 2">
            <a:extLst>
              <a:ext uri="{FF2B5EF4-FFF2-40B4-BE49-F238E27FC236}">
                <a16:creationId xmlns:a16="http://schemas.microsoft.com/office/drawing/2014/main" id="{25823B0B-A990-40C9-A3ED-6365DB0B43BE}"/>
              </a:ext>
            </a:extLst>
          </p:cNvPr>
          <p:cNvSpPr txBox="1"/>
          <p:nvPr/>
        </p:nvSpPr>
        <p:spPr>
          <a:xfrm>
            <a:off x="345233" y="892685"/>
            <a:ext cx="11635273" cy="5415906"/>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dirty="0">
                <a:effectLst/>
                <a:latin typeface="High Tower Text" panose="02040502050506030303" pitchFamily="18" charset="0"/>
                <a:ea typeface="Calibri" panose="020F0502020204030204" pitchFamily="34" charset="0"/>
                <a:cs typeface="Times New Roman" panose="02020603050405020304" pitchFamily="18" charset="0"/>
              </a:rPr>
              <a:t>Importing necessary libraries and loading dataset as a data frame.</a:t>
            </a:r>
          </a:p>
          <a:p>
            <a:pPr marL="342900" lvl="0" indent="-342900" algn="just">
              <a:lnSpc>
                <a:spcPct val="107000"/>
              </a:lnSpc>
              <a:buFont typeface="Wingdings" panose="05000000000000000000" pitchFamily="2" charset="2"/>
              <a:buChar char=""/>
            </a:pPr>
            <a:r>
              <a:rPr lang="en-IN" dirty="0">
                <a:effectLst/>
                <a:latin typeface="High Tower Text" panose="02040502050506030303" pitchFamily="18" charset="0"/>
                <a:ea typeface="Calibri" panose="020F0502020204030204" pitchFamily="34" charset="0"/>
                <a:cs typeface="Times New Roman" panose="02020603050405020304" pitchFamily="18" charset="0"/>
              </a:rPr>
              <a:t>Checked some statistical information like shape, number of unique values present, info, null values, value counts, duplicated values etc.</a:t>
            </a:r>
          </a:p>
          <a:p>
            <a:pPr marL="342900" lvl="0" indent="-342900" algn="just">
              <a:lnSpc>
                <a:spcPct val="107000"/>
              </a:lnSpc>
              <a:buFont typeface="Wingdings" panose="05000000000000000000" pitchFamily="2" charset="2"/>
              <a:buChar char=""/>
            </a:pPr>
            <a:r>
              <a:rPr lang="en-IN" dirty="0">
                <a:effectLst/>
                <a:latin typeface="High Tower Text" panose="02040502050506030303" pitchFamily="18" charset="0"/>
                <a:ea typeface="Calibri" panose="020F0502020204030204" pitchFamily="34" charset="0"/>
                <a:cs typeface="Times New Roman" panose="02020603050405020304" pitchFamily="18" charset="0"/>
              </a:rPr>
              <a:t>Checked null values and filled them using imputation technique (mode method).</a:t>
            </a:r>
          </a:p>
          <a:p>
            <a:pPr marL="342900" lvl="0" indent="-342900" algn="just">
              <a:lnSpc>
                <a:spcPct val="107000"/>
              </a:lnSpc>
              <a:buFont typeface="Wingdings" panose="05000000000000000000" pitchFamily="2" charset="2"/>
              <a:buChar char=""/>
            </a:pPr>
            <a:r>
              <a:rPr lang="en-IN" dirty="0">
                <a:effectLst/>
                <a:latin typeface="High Tower Text" panose="02040502050506030303" pitchFamily="18" charset="0"/>
                <a:ea typeface="Calibri" panose="020F0502020204030204" pitchFamily="34" charset="0"/>
                <a:cs typeface="Times New Roman" panose="02020603050405020304" pitchFamily="18" charset="0"/>
              </a:rPr>
              <a:t>Done feature engineering and created new columns viz </a:t>
            </a:r>
            <a:r>
              <a:rPr lang="en-IN" dirty="0" err="1">
                <a:effectLst/>
                <a:latin typeface="High Tower Text" panose="02040502050506030303" pitchFamily="18" charset="0"/>
                <a:ea typeface="Calibri" panose="020F0502020204030204" pitchFamily="34" charset="0"/>
                <a:cs typeface="Times New Roman" panose="02020603050405020304" pitchFamily="18" charset="0"/>
              </a:rPr>
              <a:t>original_length</a:t>
            </a:r>
            <a:r>
              <a:rPr lang="en-IN" dirty="0">
                <a:effectLst/>
                <a:latin typeface="High Tower Text" panose="02040502050506030303" pitchFamily="18" charset="0"/>
                <a:ea typeface="Calibri" panose="020F0502020204030204" pitchFamily="34" charset="0"/>
                <a:cs typeface="Times New Roman" panose="02020603050405020304" pitchFamily="18" charset="0"/>
              </a:rPr>
              <a:t>, and </a:t>
            </a:r>
            <a:r>
              <a:rPr lang="en-IN" dirty="0" err="1">
                <a:effectLst/>
                <a:latin typeface="High Tower Text" panose="02040502050506030303" pitchFamily="18" charset="0"/>
                <a:ea typeface="Calibri" panose="020F0502020204030204" pitchFamily="34" charset="0"/>
                <a:cs typeface="Calibri" panose="020F0502020204030204" pitchFamily="34" charset="0"/>
              </a:rPr>
              <a:t>Review_word_count</a:t>
            </a:r>
            <a:r>
              <a:rPr lang="en-IN" dirty="0">
                <a:effectLst/>
                <a:latin typeface="High Tower Text" panose="02040502050506030303" pitchFamily="18" charset="0"/>
                <a:ea typeface="Calibri" panose="020F0502020204030204" pitchFamily="34" charset="0"/>
                <a:cs typeface="Calibri" panose="020F0502020204030204" pitchFamily="34" charset="0"/>
              </a:rPr>
              <a:t>. Extracted new column as </a:t>
            </a:r>
            <a:r>
              <a:rPr lang="en-IN" dirty="0">
                <a:effectLst/>
                <a:latin typeface="High Tower Text" panose="02040502050506030303" pitchFamily="18" charset="0"/>
                <a:ea typeface="Calibri" panose="020F0502020204030204" pitchFamily="34" charset="0"/>
                <a:cs typeface="Times New Roman" panose="02020603050405020304" pitchFamily="18" charset="0"/>
              </a:rPr>
              <a:t>Review from </a:t>
            </a:r>
            <a:r>
              <a:rPr lang="en-IN" dirty="0" err="1">
                <a:effectLst/>
                <a:latin typeface="High Tower Text" panose="02040502050506030303" pitchFamily="18" charset="0"/>
                <a:ea typeface="Calibri" panose="020F0502020204030204" pitchFamily="34" charset="0"/>
                <a:cs typeface="Times New Roman" panose="02020603050405020304" pitchFamily="18" charset="0"/>
              </a:rPr>
              <a:t>Review_text</a:t>
            </a:r>
            <a:r>
              <a:rPr lang="en-IN" dirty="0">
                <a:effectLst/>
                <a:latin typeface="High Tower Text" panose="02040502050506030303" pitchFamily="18" charset="0"/>
                <a:ea typeface="Calibri" panose="020F0502020204030204" pitchFamily="34" charset="0"/>
                <a:cs typeface="Times New Roman" panose="02020603050405020304" pitchFamily="18" charset="0"/>
              </a:rPr>
              <a:t> and </a:t>
            </a:r>
            <a:r>
              <a:rPr lang="en-IN" dirty="0" err="1">
                <a:effectLst/>
                <a:latin typeface="High Tower Text" panose="02040502050506030303" pitchFamily="18" charset="0"/>
                <a:ea typeface="Calibri" panose="020F0502020204030204" pitchFamily="34" charset="0"/>
                <a:cs typeface="Times New Roman" panose="02020603050405020304" pitchFamily="18" charset="0"/>
              </a:rPr>
              <a:t>Review_title</a:t>
            </a:r>
            <a:r>
              <a:rPr lang="en-IN" dirty="0">
                <a:effectLst/>
                <a:latin typeface="High Tower Text" panose="02040502050506030303" pitchFamily="18" charset="0"/>
                <a:ea typeface="Calibri" panose="020F0502020204030204" pitchFamily="34" charset="0"/>
                <a:cs typeface="Times New Roman" panose="02020603050405020304" pitchFamily="18" charset="0"/>
              </a:rPr>
              <a:t> columns and dropped these two columns after getting the required data.</a:t>
            </a:r>
          </a:p>
          <a:p>
            <a:pPr marL="342900" lvl="0" indent="-342900" algn="just">
              <a:lnSpc>
                <a:spcPct val="107000"/>
              </a:lnSpc>
              <a:buFont typeface="Wingdings" panose="05000000000000000000" pitchFamily="2" charset="2"/>
              <a:buChar char=""/>
            </a:pPr>
            <a:r>
              <a:rPr lang="en-IN" dirty="0">
                <a:effectLst/>
                <a:latin typeface="High Tower Text" panose="02040502050506030303" pitchFamily="18" charset="0"/>
                <a:ea typeface="Times New Roman" panose="02020603050405020304" pitchFamily="18" charset="0"/>
                <a:cs typeface="Calibri" panose="020F0502020204030204" pitchFamily="34" charset="0"/>
              </a:rPr>
              <a:t>Done text pre-processing techniques like </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Courier New" panose="02070309020205020404" pitchFamily="49" charset="0"/>
              <a:buChar char="o"/>
            </a:pPr>
            <a:r>
              <a:rPr lang="en-IN" dirty="0">
                <a:effectLst/>
                <a:latin typeface="High Tower Text" panose="02040502050506030303" pitchFamily="18" charset="0"/>
                <a:ea typeface="Times New Roman" panose="02020603050405020304" pitchFamily="18" charset="0"/>
                <a:cs typeface="Calibri" panose="020F0502020204030204" pitchFamily="34" charset="0"/>
              </a:rPr>
              <a:t>Text case conversion</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Courier New" panose="02070309020205020404" pitchFamily="49" charset="0"/>
              <a:buChar char="o"/>
            </a:pPr>
            <a:r>
              <a:rPr lang="en-IN" dirty="0">
                <a:effectLst/>
                <a:latin typeface="High Tower Text" panose="02040502050506030303" pitchFamily="18" charset="0"/>
                <a:ea typeface="Times New Roman" panose="02020603050405020304" pitchFamily="18" charset="0"/>
                <a:cs typeface="Calibri" panose="020F0502020204030204" pitchFamily="34" charset="0"/>
              </a:rPr>
              <a:t> Removing Punctuations and other special characters</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Courier New" panose="02070309020205020404" pitchFamily="49" charset="0"/>
              <a:buChar char="o"/>
            </a:pPr>
            <a:r>
              <a:rPr lang="en-IN" dirty="0">
                <a:effectLst/>
                <a:latin typeface="High Tower Text" panose="02040502050506030303" pitchFamily="18" charset="0"/>
                <a:ea typeface="Times New Roman" panose="02020603050405020304" pitchFamily="18" charset="0"/>
                <a:cs typeface="Calibri" panose="020F0502020204030204" pitchFamily="34" charset="0"/>
              </a:rPr>
              <a:t>Splitting the comments into individual words</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Courier New" panose="02070309020205020404" pitchFamily="49" charset="0"/>
              <a:buChar char="o"/>
            </a:pPr>
            <a:r>
              <a:rPr lang="en-IN" dirty="0">
                <a:effectLst/>
                <a:latin typeface="High Tower Text" panose="02040502050506030303" pitchFamily="18" charset="0"/>
                <a:ea typeface="Times New Roman" panose="02020603050405020304" pitchFamily="18" charset="0"/>
                <a:cs typeface="Calibri" panose="020F0502020204030204" pitchFamily="34" charset="0"/>
              </a:rPr>
              <a:t> Removing Stop Words</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Courier New" panose="02070309020205020404" pitchFamily="49" charset="0"/>
              <a:buChar char="o"/>
            </a:pPr>
            <a:r>
              <a:rPr lang="en-IN" dirty="0">
                <a:effectLst/>
                <a:latin typeface="High Tower Text" panose="02040502050506030303" pitchFamily="18" charset="0"/>
                <a:ea typeface="Times New Roman" panose="02020603050405020304" pitchFamily="18" charset="0"/>
                <a:cs typeface="Calibri" panose="020F0502020204030204" pitchFamily="34" charset="0"/>
              </a:rPr>
              <a:t> Stemming and Lemmatization </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a:p>
            <a:pPr marL="742950" lvl="1" indent="-285750" algn="just">
              <a:lnSpc>
                <a:spcPct val="107000"/>
              </a:lnSpc>
              <a:buFont typeface="Courier New" panose="02070309020205020404" pitchFamily="49" charset="0"/>
              <a:buChar char="o"/>
            </a:pPr>
            <a:r>
              <a:rPr lang="en-IN" dirty="0">
                <a:effectLst/>
                <a:latin typeface="High Tower Text" panose="02040502050506030303" pitchFamily="18" charset="0"/>
                <a:ea typeface="Times New Roman" panose="02020603050405020304" pitchFamily="18" charset="0"/>
                <a:cs typeface="Calibri" panose="020F0502020204030204" pitchFamily="34" charset="0"/>
              </a:rPr>
              <a:t>Text Standardization-Normalization</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dirty="0">
                <a:effectLst/>
                <a:latin typeface="High Tower Text" panose="02040502050506030303" pitchFamily="18" charset="0"/>
                <a:ea typeface="Times New Roman" panose="02020603050405020304" pitchFamily="18" charset="0"/>
                <a:cs typeface="Calibri" panose="020F0502020204030204" pitchFamily="34" charset="0"/>
              </a:rPr>
              <a:t>Then created new column as </a:t>
            </a:r>
            <a:r>
              <a:rPr lang="en-IN" dirty="0" err="1">
                <a:effectLst/>
                <a:latin typeface="High Tower Text" panose="02040502050506030303" pitchFamily="18" charset="0"/>
                <a:ea typeface="Times New Roman" panose="02020603050405020304" pitchFamily="18" charset="0"/>
                <a:cs typeface="Calibri" panose="020F0502020204030204" pitchFamily="34" charset="0"/>
              </a:rPr>
              <a:t>clean_length</a:t>
            </a:r>
            <a:r>
              <a:rPr lang="en-IN" dirty="0">
                <a:effectLst/>
                <a:latin typeface="High Tower Text" panose="02040502050506030303" pitchFamily="18" charset="0"/>
                <a:ea typeface="Times New Roman" panose="02020603050405020304" pitchFamily="18" charset="0"/>
                <a:cs typeface="Calibri" panose="020F0502020204030204" pitchFamily="34" charset="0"/>
              </a:rPr>
              <a:t> after cleaning the data. Checked correlation between features and label using heatmap. Removed outliers and skewness in numerical columns. Removed outliers and skewness.</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dirty="0">
                <a:effectLst/>
                <a:latin typeface="High Tower Text" panose="02040502050506030303" pitchFamily="18" charset="0"/>
                <a:ea typeface="Calibri" panose="020F0502020204030204" pitchFamily="34" charset="0"/>
                <a:cs typeface="Calibri" panose="020F0502020204030204" pitchFamily="34" charset="0"/>
              </a:rPr>
              <a:t>After getting a cleaned data separated feature and label and used TF-IDF vectorizer and </a:t>
            </a:r>
            <a:r>
              <a:rPr lang="en-IN" dirty="0">
                <a:latin typeface="High Tower Text" panose="02040502050506030303" pitchFamily="18" charset="0"/>
                <a:ea typeface="Calibri" panose="020F0502020204030204" pitchFamily="34" charset="0"/>
                <a:cs typeface="Calibri" panose="020F0502020204030204" pitchFamily="34" charset="0"/>
              </a:rPr>
              <a:t>performed Train Test split </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dirty="0">
                <a:effectLst/>
                <a:latin typeface="High Tower Text" panose="02040502050506030303" pitchFamily="18" charset="0"/>
                <a:ea typeface="Calibri" panose="020F0502020204030204" pitchFamily="34" charset="0"/>
                <a:cs typeface="Calibri" panose="020F0502020204030204" pitchFamily="34" charset="0"/>
              </a:rPr>
              <a:t>Balanced the data using SMOTE method.</a:t>
            </a:r>
            <a:endParaRPr lang="en-IN" dirty="0">
              <a:effectLst/>
              <a:latin typeface="High Tower Text" panose="0204050205050603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141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894D7-664E-424B-BEB5-5FEC672F977D}"/>
              </a:ext>
            </a:extLst>
          </p:cNvPr>
          <p:cNvSpPr txBox="1"/>
          <p:nvPr/>
        </p:nvSpPr>
        <p:spPr>
          <a:xfrm>
            <a:off x="625151" y="261257"/>
            <a:ext cx="10991461" cy="584775"/>
          </a:xfrm>
          <a:prstGeom prst="rect">
            <a:avLst/>
          </a:prstGeom>
          <a:noFill/>
        </p:spPr>
        <p:txBody>
          <a:bodyPr wrap="square" rtlCol="0">
            <a:spAutoFit/>
          </a:bodyPr>
          <a:lstStyle/>
          <a:p>
            <a:pPr algn="ctr"/>
            <a:r>
              <a:rPr lang="en-US" sz="3200" u="sng" dirty="0">
                <a:solidFill>
                  <a:schemeClr val="accent4">
                    <a:lumMod val="50000"/>
                  </a:schemeClr>
                </a:solidFill>
                <a:latin typeface="+mj-lt"/>
              </a:rPr>
              <a:t>Visualizations:</a:t>
            </a:r>
            <a:r>
              <a:rPr lang="en-IN" sz="2800" u="sng" dirty="0">
                <a:solidFill>
                  <a:schemeClr val="accent4">
                    <a:lumMod val="50000"/>
                  </a:schemeClr>
                </a:solidFill>
                <a:effectLst/>
                <a:latin typeface="+mj-lt"/>
                <a:ea typeface="Calibri" panose="020F0502020204030204" pitchFamily="34" charset="0"/>
                <a:cs typeface="Calibri" panose="020F0502020204030204" pitchFamily="34" charset="0"/>
              </a:rPr>
              <a:t>Count of Target Variable “Ratings”</a:t>
            </a:r>
            <a:endParaRPr lang="en-IN" sz="2800" u="sng" dirty="0">
              <a:solidFill>
                <a:schemeClr val="accent4">
                  <a:lumMod val="50000"/>
                </a:schemeClr>
              </a:solidFill>
              <a:effectLst/>
              <a:latin typeface="+mj-lt"/>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E76C9AD-7155-4C27-842C-1F2C4A6F9F3D}"/>
              </a:ext>
            </a:extLst>
          </p:cNvPr>
          <p:cNvSpPr txBox="1"/>
          <p:nvPr/>
        </p:nvSpPr>
        <p:spPr>
          <a:xfrm>
            <a:off x="1" y="846032"/>
            <a:ext cx="12192000" cy="523220"/>
          </a:xfrm>
          <a:prstGeom prst="rect">
            <a:avLst/>
          </a:prstGeom>
          <a:noFill/>
        </p:spPr>
        <p:txBody>
          <a:bodyPr wrap="square" rtlCol="0">
            <a:spAutoFit/>
          </a:bodyPr>
          <a:lstStyle/>
          <a:p>
            <a:r>
              <a:rPr lang="en-US" sz="2800" dirty="0">
                <a:solidFill>
                  <a:schemeClr val="accent6">
                    <a:lumMod val="50000"/>
                  </a:schemeClr>
                </a:solidFill>
                <a:latin typeface="Century" panose="02040604050505020304" pitchFamily="18" charset="0"/>
              </a:rPr>
              <a:t>                 </a:t>
            </a:r>
            <a:r>
              <a:rPr lang="en-US" sz="2800" u="sng" dirty="0">
                <a:solidFill>
                  <a:schemeClr val="accent6">
                    <a:lumMod val="50000"/>
                  </a:schemeClr>
                </a:solidFill>
                <a:effectLst>
                  <a:outerShdw blurRad="38100" dist="38100" dir="2700000" algn="tl">
                    <a:srgbClr val="000000">
                      <a:alpha val="43137"/>
                    </a:srgbClr>
                  </a:outerShdw>
                </a:effectLst>
                <a:latin typeface="+mj-lt"/>
              </a:rPr>
              <a:t>Imbalanced Data</a:t>
            </a:r>
            <a:r>
              <a:rPr lang="en-US" sz="2800" dirty="0">
                <a:solidFill>
                  <a:schemeClr val="accent6">
                    <a:lumMod val="50000"/>
                  </a:schemeClr>
                </a:solidFill>
                <a:effectLst>
                  <a:outerShdw blurRad="38100" dist="38100" dir="2700000" algn="tl">
                    <a:srgbClr val="000000">
                      <a:alpha val="43137"/>
                    </a:srgbClr>
                  </a:outerShdw>
                </a:effectLst>
                <a:latin typeface="+mj-lt"/>
              </a:rPr>
              <a:t>                                    </a:t>
            </a:r>
            <a:r>
              <a:rPr lang="en-US" sz="2800" u="sng" dirty="0">
                <a:solidFill>
                  <a:schemeClr val="accent6">
                    <a:lumMod val="50000"/>
                  </a:schemeClr>
                </a:solidFill>
                <a:effectLst>
                  <a:outerShdw blurRad="38100" dist="38100" dir="2700000" algn="tl">
                    <a:srgbClr val="000000">
                      <a:alpha val="43137"/>
                    </a:srgbClr>
                  </a:outerShdw>
                </a:effectLst>
                <a:latin typeface="+mj-lt"/>
              </a:rPr>
              <a:t>Balanced Data</a:t>
            </a:r>
            <a:endParaRPr lang="en-IN" sz="2800" u="sng" dirty="0">
              <a:solidFill>
                <a:schemeClr val="accent6">
                  <a:lumMod val="50000"/>
                </a:schemeClr>
              </a:solidFill>
              <a:effectLst>
                <a:outerShdw blurRad="38100" dist="38100" dir="2700000" algn="tl">
                  <a:srgbClr val="000000">
                    <a:alpha val="43137"/>
                  </a:srgbClr>
                </a:outerShdw>
              </a:effectLst>
              <a:latin typeface="+mj-lt"/>
            </a:endParaRPr>
          </a:p>
        </p:txBody>
      </p:sp>
      <p:pic>
        <p:nvPicPr>
          <p:cNvPr id="6" name="Picture 4">
            <a:extLst>
              <a:ext uri="{FF2B5EF4-FFF2-40B4-BE49-F238E27FC236}">
                <a16:creationId xmlns:a16="http://schemas.microsoft.com/office/drawing/2014/main" id="{AFC84F6D-9077-43C8-8B73-B026F9A05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339" y="1369252"/>
            <a:ext cx="5296678" cy="293216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D88F162-3EF9-43AF-9C43-AAC5094D4C5F}"/>
              </a:ext>
            </a:extLst>
          </p:cNvPr>
          <p:cNvSpPr txBox="1"/>
          <p:nvPr/>
        </p:nvSpPr>
        <p:spPr>
          <a:xfrm>
            <a:off x="289249" y="4301412"/>
            <a:ext cx="6494106" cy="2308324"/>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effectLst/>
                <a:latin typeface="High Tower Text" panose="02040502050506030303" pitchFamily="18" charset="0"/>
              </a:rPr>
              <a:t>Looking at the above pie chart and count plot for our target variable "Ratings" we can say that the dataset contains the more review text rated as 5 star compared to other review ratings and very less reviews rated as 2 compared to others. Around 44% of the texts are rated as 5 and only 10% of the texts rated as 2 stars.</a:t>
            </a:r>
          </a:p>
          <a:p>
            <a:pPr marL="285750" indent="-285750" algn="just">
              <a:buFont typeface="Wingdings" panose="05000000000000000000" pitchFamily="2" charset="2"/>
              <a:buChar char="ü"/>
            </a:pPr>
            <a:r>
              <a:rPr lang="en-US" b="0" i="0" dirty="0">
                <a:effectLst/>
                <a:latin typeface="High Tower Text" panose="02040502050506030303" pitchFamily="18" charset="0"/>
              </a:rPr>
              <a:t>So, we can say that there is "imbalance problem" which we need to make it balance to build our model.</a:t>
            </a:r>
          </a:p>
        </p:txBody>
      </p:sp>
      <p:sp>
        <p:nvSpPr>
          <p:cNvPr id="16" name="TextBox 15">
            <a:extLst>
              <a:ext uri="{FF2B5EF4-FFF2-40B4-BE49-F238E27FC236}">
                <a16:creationId xmlns:a16="http://schemas.microsoft.com/office/drawing/2014/main" id="{A525B9D4-C8E1-49FC-852A-EC50B544EA0C}"/>
              </a:ext>
            </a:extLst>
          </p:cNvPr>
          <p:cNvSpPr txBox="1"/>
          <p:nvPr/>
        </p:nvSpPr>
        <p:spPr>
          <a:xfrm>
            <a:off x="7240554" y="4366727"/>
            <a:ext cx="4823928" cy="1200329"/>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solidFill>
                  <a:srgbClr val="000000"/>
                </a:solidFill>
                <a:effectLst/>
                <a:latin typeface="High Tower Text" panose="02040502050506030303" pitchFamily="18" charset="0"/>
              </a:rPr>
              <a:t>After Using SMOTE m</a:t>
            </a:r>
            <a:r>
              <a:rPr lang="en-US" dirty="0">
                <a:solidFill>
                  <a:srgbClr val="000000"/>
                </a:solidFill>
                <a:latin typeface="High Tower Text" panose="02040502050506030303" pitchFamily="18" charset="0"/>
              </a:rPr>
              <a:t>ethod, </a:t>
            </a:r>
            <a:r>
              <a:rPr lang="en-US" b="0" i="0" dirty="0">
                <a:solidFill>
                  <a:srgbClr val="000000"/>
                </a:solidFill>
                <a:effectLst/>
                <a:latin typeface="High Tower Text" panose="02040502050506030303" pitchFamily="18" charset="0"/>
              </a:rPr>
              <a:t>we can observe all the categories in the target variable "Ratings" have equal values. The class </a:t>
            </a:r>
            <a:r>
              <a:rPr lang="en-US" dirty="0">
                <a:solidFill>
                  <a:srgbClr val="000000"/>
                </a:solidFill>
                <a:latin typeface="High Tower Text" panose="02040502050506030303" pitchFamily="18" charset="0"/>
              </a:rPr>
              <a:t>un</a:t>
            </a:r>
            <a:r>
              <a:rPr lang="en-US" b="0" i="0" dirty="0">
                <a:solidFill>
                  <a:srgbClr val="000000"/>
                </a:solidFill>
                <a:effectLst/>
                <a:latin typeface="High Tower Text" panose="02040502050506030303" pitchFamily="18" charset="0"/>
              </a:rPr>
              <a:t>balancing issue has been solved. </a:t>
            </a:r>
            <a:endParaRPr lang="en-IN" dirty="0">
              <a:latin typeface="High Tower Text" panose="02040502050506030303" pitchFamily="18" charset="0"/>
            </a:endParaRPr>
          </a:p>
        </p:txBody>
      </p:sp>
      <p:graphicFrame>
        <p:nvGraphicFramePr>
          <p:cNvPr id="3" name="Object 2">
            <a:extLst>
              <a:ext uri="{FF2B5EF4-FFF2-40B4-BE49-F238E27FC236}">
                <a16:creationId xmlns:a16="http://schemas.microsoft.com/office/drawing/2014/main" id="{81986F6A-8232-0F1A-43F2-A6AC4EAF624E}"/>
              </a:ext>
            </a:extLst>
          </p:cNvPr>
          <p:cNvGraphicFramePr>
            <a:graphicFrameLocks noChangeAspect="1"/>
          </p:cNvGraphicFramePr>
          <p:nvPr>
            <p:extLst>
              <p:ext uri="{D42A27DB-BD31-4B8C-83A1-F6EECF244321}">
                <p14:modId xmlns:p14="http://schemas.microsoft.com/office/powerpoint/2010/main" val="215784255"/>
              </p:ext>
            </p:extLst>
          </p:nvPr>
        </p:nvGraphicFramePr>
        <p:xfrm>
          <a:off x="289250" y="1369253"/>
          <a:ext cx="6494106" cy="2806821"/>
        </p:xfrm>
        <a:graphic>
          <a:graphicData uri="http://schemas.openxmlformats.org/presentationml/2006/ole">
            <mc:AlternateContent xmlns:mc="http://schemas.openxmlformats.org/markup-compatibility/2006">
              <mc:Choice xmlns:v="urn:schemas-microsoft-com:vml" Requires="v">
                <p:oleObj name="Bitmap Image" r:id="rId3" imgW="8130600" imgH="3223440" progId="Paint.Picture">
                  <p:embed/>
                </p:oleObj>
              </mc:Choice>
              <mc:Fallback>
                <p:oleObj name="Bitmap Image" r:id="rId3" imgW="8130600" imgH="3223440" progId="Paint.Picture">
                  <p:embed/>
                  <p:pic>
                    <p:nvPicPr>
                      <p:cNvPr id="0" name=""/>
                      <p:cNvPicPr/>
                      <p:nvPr/>
                    </p:nvPicPr>
                    <p:blipFill>
                      <a:blip r:embed="rId4"/>
                      <a:stretch>
                        <a:fillRect/>
                      </a:stretch>
                    </p:blipFill>
                    <p:spPr>
                      <a:xfrm>
                        <a:off x="289250" y="1369253"/>
                        <a:ext cx="6494106" cy="2806821"/>
                      </a:xfrm>
                      <a:prstGeom prst="rect">
                        <a:avLst/>
                      </a:prstGeom>
                    </p:spPr>
                  </p:pic>
                </p:oleObj>
              </mc:Fallback>
            </mc:AlternateContent>
          </a:graphicData>
        </a:graphic>
      </p:graphicFrame>
    </p:spTree>
    <p:extLst>
      <p:ext uri="{BB962C8B-B14F-4D97-AF65-F5344CB8AC3E}">
        <p14:creationId xmlns:p14="http://schemas.microsoft.com/office/powerpoint/2010/main" val="68030116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1526</TotalTime>
  <Words>2279</Words>
  <Application>Microsoft Office PowerPoint</Application>
  <PresentationFormat>Widescreen</PresentationFormat>
  <Paragraphs>121</Paragraphs>
  <Slides>21</Slides>
  <Notes>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4" baseType="lpstr">
      <vt:lpstr>Arial</vt:lpstr>
      <vt:lpstr>Bookman Old Style</vt:lpstr>
      <vt:lpstr>Calibri</vt:lpstr>
      <vt:lpstr>Century</vt:lpstr>
      <vt:lpstr>Courier New</vt:lpstr>
      <vt:lpstr>Eras Demi ITC</vt:lpstr>
      <vt:lpstr>High Tower Text</vt:lpstr>
      <vt:lpstr>Microsoft Himalaya</vt:lpstr>
      <vt:lpstr>Trebuchet MS</vt:lpstr>
      <vt:lpstr>Wingdings</vt:lpstr>
      <vt:lpstr>Wingdings 3</vt:lpstr>
      <vt:lpstr>Facet</vt:lpstr>
      <vt:lpstr>Paintbrush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ravi sharma</cp:lastModifiedBy>
  <cp:revision>96</cp:revision>
  <dcterms:created xsi:type="dcterms:W3CDTF">2021-10-24T08:35:25Z</dcterms:created>
  <dcterms:modified xsi:type="dcterms:W3CDTF">2022-06-01T10:36:07Z</dcterms:modified>
</cp:coreProperties>
</file>